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F026C-09BD-403A-8864-2AA2A7B5FCB8}" type="datetimeFigureOut">
              <a:rPr lang="en-US" smtClean="0"/>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21B5A-DF3B-4B40-88BC-1E334499E9AA}" type="slidenum">
              <a:rPr lang="en-US" smtClean="0"/>
              <a:t>‹#›</a:t>
            </a:fld>
            <a:endParaRPr lang="en-US"/>
          </a:p>
        </p:txBody>
      </p:sp>
    </p:spTree>
    <p:extLst>
      <p:ext uri="{BB962C8B-B14F-4D97-AF65-F5344CB8AC3E}">
        <p14:creationId xmlns:p14="http://schemas.microsoft.com/office/powerpoint/2010/main" val="106345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08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491733"/>
            <a:ext cx="4638600" cy="2531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455" name="Google Shape;455;p3"/>
          <p:cNvGrpSpPr/>
          <p:nvPr/>
        </p:nvGrpSpPr>
        <p:grpSpPr>
          <a:xfrm>
            <a:off x="-782860" y="5033797"/>
            <a:ext cx="5152105" cy="3775748"/>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63" name="Google Shape;463;p3"/>
          <p:cNvGrpSpPr/>
          <p:nvPr/>
        </p:nvGrpSpPr>
        <p:grpSpPr>
          <a:xfrm>
            <a:off x="6372473" y="3739887"/>
            <a:ext cx="3602094" cy="4337407"/>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66" name="Google Shape;466;p3"/>
          <p:cNvGrpSpPr/>
          <p:nvPr/>
        </p:nvGrpSpPr>
        <p:grpSpPr>
          <a:xfrm rot="10799904">
            <a:off x="4302573" y="-1114435"/>
            <a:ext cx="5915080" cy="3557203"/>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72" name="Google Shape;472;p3"/>
          <p:cNvGrpSpPr/>
          <p:nvPr/>
        </p:nvGrpSpPr>
        <p:grpSpPr>
          <a:xfrm rot="-9231878">
            <a:off x="-141228" y="-706452"/>
            <a:ext cx="1480974" cy="3326368"/>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92" name="Google Shape;492;p3"/>
          <p:cNvGrpSpPr/>
          <p:nvPr/>
        </p:nvGrpSpPr>
        <p:grpSpPr>
          <a:xfrm>
            <a:off x="6567163" y="3581618"/>
            <a:ext cx="700450" cy="848100"/>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08" name="Google Shape;508;p3"/>
          <p:cNvSpPr/>
          <p:nvPr/>
        </p:nvSpPr>
        <p:spPr>
          <a:xfrm>
            <a:off x="4772026" y="5387584"/>
            <a:ext cx="378599" cy="422299"/>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9" name="Google Shape;509;p3"/>
          <p:cNvSpPr/>
          <p:nvPr/>
        </p:nvSpPr>
        <p:spPr>
          <a:xfrm rot="-7924493">
            <a:off x="7353809" y="1693396"/>
            <a:ext cx="3173897"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10" name="Google Shape;510;p3"/>
          <p:cNvGrpSpPr/>
          <p:nvPr/>
        </p:nvGrpSpPr>
        <p:grpSpPr>
          <a:xfrm rot="-1410829">
            <a:off x="4783846" y="4608439"/>
            <a:ext cx="2824180" cy="400063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16" name="Google Shape;616;p3"/>
          <p:cNvGrpSpPr/>
          <p:nvPr/>
        </p:nvGrpSpPr>
        <p:grpSpPr>
          <a:xfrm rot="10800000">
            <a:off x="3717701" y="-769017"/>
            <a:ext cx="854294" cy="2009129"/>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24" name="Google Shape;624;p3"/>
          <p:cNvGrpSpPr/>
          <p:nvPr/>
        </p:nvGrpSpPr>
        <p:grpSpPr>
          <a:xfrm>
            <a:off x="3643125" y="5553007"/>
            <a:ext cx="1003441" cy="2111469"/>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32" name="Google Shape;632;p3"/>
          <p:cNvGrpSpPr/>
          <p:nvPr/>
        </p:nvGrpSpPr>
        <p:grpSpPr>
          <a:xfrm rot="-7425790">
            <a:off x="7546620" y="-831124"/>
            <a:ext cx="1502472"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46" name="Google Shape;646;p3"/>
          <p:cNvSpPr/>
          <p:nvPr/>
        </p:nvSpPr>
        <p:spPr>
          <a:xfrm>
            <a:off x="5573364" y="1475851"/>
            <a:ext cx="378599" cy="422299"/>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47" name="Google Shape;647;p3"/>
          <p:cNvGrpSpPr/>
          <p:nvPr/>
        </p:nvGrpSpPr>
        <p:grpSpPr>
          <a:xfrm rot="1299035" flipH="1">
            <a:off x="8043737" y="4848049"/>
            <a:ext cx="771943" cy="2805249"/>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663" name="Google Shape;663;p3"/>
          <p:cNvGrpSpPr/>
          <p:nvPr/>
        </p:nvGrpSpPr>
        <p:grpSpPr>
          <a:xfrm rot="3811239">
            <a:off x="695397" y="5961385"/>
            <a:ext cx="1180813"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77" name="Google Shape;677;p3"/>
          <p:cNvGrpSpPr/>
          <p:nvPr/>
        </p:nvGrpSpPr>
        <p:grpSpPr>
          <a:xfrm>
            <a:off x="1813576" y="72284"/>
            <a:ext cx="610325" cy="556467"/>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86" name="Google Shape;686;p3"/>
          <p:cNvSpPr txBox="1">
            <a:spLocks noGrp="1"/>
          </p:cNvSpPr>
          <p:nvPr>
            <p:ph type="subTitle" idx="1"/>
          </p:nvPr>
        </p:nvSpPr>
        <p:spPr>
          <a:xfrm>
            <a:off x="1724025" y="3223133"/>
            <a:ext cx="3569100" cy="10304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3569382"/>
            <a:ext cx="2002427" cy="238723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58587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7276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5389894"/>
            <a:ext cx="4033310" cy="2955941"/>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053" name="Google Shape;2053;p19"/>
          <p:cNvSpPr txBox="1">
            <a:spLocks noGrp="1"/>
          </p:cNvSpPr>
          <p:nvPr>
            <p:ph type="title" idx="2"/>
          </p:nvPr>
        </p:nvSpPr>
        <p:spPr>
          <a:xfrm>
            <a:off x="739275" y="2114733"/>
            <a:ext cx="2177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054" name="Google Shape;2054;p19"/>
          <p:cNvSpPr txBox="1">
            <a:spLocks noGrp="1"/>
          </p:cNvSpPr>
          <p:nvPr>
            <p:ph type="subTitle" idx="1"/>
          </p:nvPr>
        </p:nvSpPr>
        <p:spPr>
          <a:xfrm>
            <a:off x="917725" y="2697300"/>
            <a:ext cx="1820100" cy="192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2114733"/>
            <a:ext cx="2177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056" name="Google Shape;2056;p19"/>
          <p:cNvSpPr txBox="1">
            <a:spLocks noGrp="1"/>
          </p:cNvSpPr>
          <p:nvPr>
            <p:ph type="subTitle" idx="4"/>
          </p:nvPr>
        </p:nvSpPr>
        <p:spPr>
          <a:xfrm>
            <a:off x="3675927" y="2697300"/>
            <a:ext cx="1820100" cy="192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2114733"/>
            <a:ext cx="2177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058" name="Google Shape;2058;p19"/>
          <p:cNvSpPr txBox="1">
            <a:spLocks noGrp="1"/>
          </p:cNvSpPr>
          <p:nvPr>
            <p:ph type="subTitle" idx="6"/>
          </p:nvPr>
        </p:nvSpPr>
        <p:spPr>
          <a:xfrm>
            <a:off x="6434105" y="2697300"/>
            <a:ext cx="1820100" cy="192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2" y="5026807"/>
            <a:ext cx="5889385" cy="3541652"/>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065" name="Google Shape;2065;p19"/>
          <p:cNvSpPr/>
          <p:nvPr/>
        </p:nvSpPr>
        <p:spPr>
          <a:xfrm rot="-902929">
            <a:off x="1886652" y="5294174"/>
            <a:ext cx="1751665" cy="208810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066" name="Google Shape;2066;p19"/>
          <p:cNvGrpSpPr/>
          <p:nvPr/>
        </p:nvGrpSpPr>
        <p:grpSpPr>
          <a:xfrm rot="2510711">
            <a:off x="-447363" y="4418265"/>
            <a:ext cx="892133" cy="1909100"/>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80" name="Google Shape;2080;p19"/>
          <p:cNvGrpSpPr/>
          <p:nvPr/>
        </p:nvGrpSpPr>
        <p:grpSpPr>
          <a:xfrm rot="-3072683" flipH="1">
            <a:off x="4028844" y="5942084"/>
            <a:ext cx="1537276"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94" name="Google Shape;2094;p19"/>
          <p:cNvGrpSpPr/>
          <p:nvPr/>
        </p:nvGrpSpPr>
        <p:grpSpPr>
          <a:xfrm rot="418436">
            <a:off x="8074456" y="4072599"/>
            <a:ext cx="1481094" cy="3326251"/>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14" name="Google Shape;2114;p19"/>
          <p:cNvGrpSpPr/>
          <p:nvPr/>
        </p:nvGrpSpPr>
        <p:grpSpPr>
          <a:xfrm>
            <a:off x="7050713" y="5771385"/>
            <a:ext cx="700450" cy="848100"/>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30" name="Google Shape;2130;p19"/>
          <p:cNvGrpSpPr/>
          <p:nvPr/>
        </p:nvGrpSpPr>
        <p:grpSpPr>
          <a:xfrm rot="2397965">
            <a:off x="542309" y="6205875"/>
            <a:ext cx="1392016" cy="1383524"/>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099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7276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2589967"/>
            <a:ext cx="225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a:buNone/>
              <a:defRPr sz="1500" b="1"/>
            </a:lvl1pPr>
            <a:lvl2pPr lvl="1" algn="ctr" rtl="0">
              <a:spcBef>
                <a:spcPts val="0"/>
              </a:spcBef>
              <a:spcAft>
                <a:spcPts val="0"/>
              </a:spcAft>
              <a:buSzPts val="2200"/>
              <a:buFont typeface="Poppins"/>
              <a:buNone/>
              <a:defRPr sz="2200">
                <a:latin typeface="Poppins"/>
                <a:ea typeface="Poppins"/>
                <a:cs typeface="Poppins"/>
                <a:sym typeface="Poppins"/>
              </a:defRPr>
            </a:lvl2pPr>
            <a:lvl3pPr lvl="2" algn="ctr" rtl="0">
              <a:spcBef>
                <a:spcPts val="0"/>
              </a:spcBef>
              <a:spcAft>
                <a:spcPts val="0"/>
              </a:spcAft>
              <a:buSzPts val="2200"/>
              <a:buFont typeface="Poppins"/>
              <a:buNone/>
              <a:defRPr sz="2200">
                <a:latin typeface="Poppins"/>
                <a:ea typeface="Poppins"/>
                <a:cs typeface="Poppins"/>
                <a:sym typeface="Poppins"/>
              </a:defRPr>
            </a:lvl3pPr>
            <a:lvl4pPr lvl="3" algn="ctr" rtl="0">
              <a:spcBef>
                <a:spcPts val="0"/>
              </a:spcBef>
              <a:spcAft>
                <a:spcPts val="0"/>
              </a:spcAft>
              <a:buSzPts val="2200"/>
              <a:buFont typeface="Poppins"/>
              <a:buNone/>
              <a:defRPr sz="2200">
                <a:latin typeface="Poppins"/>
                <a:ea typeface="Poppins"/>
                <a:cs typeface="Poppins"/>
                <a:sym typeface="Poppins"/>
              </a:defRPr>
            </a:lvl4pPr>
            <a:lvl5pPr lvl="4" algn="ctr" rtl="0">
              <a:spcBef>
                <a:spcPts val="0"/>
              </a:spcBef>
              <a:spcAft>
                <a:spcPts val="0"/>
              </a:spcAft>
              <a:buSzPts val="2200"/>
              <a:buFont typeface="Poppins"/>
              <a:buNone/>
              <a:defRPr sz="2200">
                <a:latin typeface="Poppins"/>
                <a:ea typeface="Poppins"/>
                <a:cs typeface="Poppins"/>
                <a:sym typeface="Poppins"/>
              </a:defRPr>
            </a:lvl5pPr>
            <a:lvl6pPr lvl="5" algn="ctr" rtl="0">
              <a:spcBef>
                <a:spcPts val="0"/>
              </a:spcBef>
              <a:spcAft>
                <a:spcPts val="0"/>
              </a:spcAft>
              <a:buSzPts val="2200"/>
              <a:buFont typeface="Poppins"/>
              <a:buNone/>
              <a:defRPr sz="2200">
                <a:latin typeface="Poppins"/>
                <a:ea typeface="Poppins"/>
                <a:cs typeface="Poppins"/>
                <a:sym typeface="Poppins"/>
              </a:defRPr>
            </a:lvl6pPr>
            <a:lvl7pPr lvl="6" algn="ctr" rtl="0">
              <a:spcBef>
                <a:spcPts val="0"/>
              </a:spcBef>
              <a:spcAft>
                <a:spcPts val="0"/>
              </a:spcAft>
              <a:buSzPts val="2200"/>
              <a:buFont typeface="Poppins"/>
              <a:buNone/>
              <a:defRPr sz="2200">
                <a:latin typeface="Poppins"/>
                <a:ea typeface="Poppins"/>
                <a:cs typeface="Poppins"/>
                <a:sym typeface="Poppins"/>
              </a:defRPr>
            </a:lvl7pPr>
            <a:lvl8pPr lvl="7" algn="ctr" rtl="0">
              <a:spcBef>
                <a:spcPts val="0"/>
              </a:spcBef>
              <a:spcAft>
                <a:spcPts val="0"/>
              </a:spcAft>
              <a:buSzPts val="2200"/>
              <a:buFont typeface="Poppins"/>
              <a:buNone/>
              <a:defRPr sz="2200">
                <a:latin typeface="Poppins"/>
                <a:ea typeface="Poppins"/>
                <a:cs typeface="Poppins"/>
                <a:sym typeface="Poppins"/>
              </a:defRPr>
            </a:lvl8pPr>
            <a:lvl9pPr lvl="8" algn="ctr" rtl="0">
              <a:spcBef>
                <a:spcPts val="0"/>
              </a:spcBef>
              <a:spcAft>
                <a:spcPts val="0"/>
              </a:spcAft>
              <a:buSzPts val="2200"/>
              <a:buFont typeface="Poppins"/>
              <a:buNone/>
              <a:defRPr sz="2200">
                <a:latin typeface="Poppins"/>
                <a:ea typeface="Poppins"/>
                <a:cs typeface="Poppins"/>
                <a:sym typeface="Poppins"/>
              </a:defRPr>
            </a:lvl9pPr>
          </a:lstStyle>
          <a:p>
            <a:endParaRPr/>
          </a:p>
        </p:txBody>
      </p:sp>
      <p:sp>
        <p:nvSpPr>
          <p:cNvPr id="2145" name="Google Shape;2145;p20"/>
          <p:cNvSpPr txBox="1">
            <a:spLocks noGrp="1"/>
          </p:cNvSpPr>
          <p:nvPr>
            <p:ph type="subTitle" idx="1"/>
          </p:nvPr>
        </p:nvSpPr>
        <p:spPr>
          <a:xfrm>
            <a:off x="1679983" y="3038571"/>
            <a:ext cx="18813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2589967"/>
            <a:ext cx="225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a:buNone/>
              <a:defRPr sz="1500" b="1"/>
            </a:lvl1pPr>
            <a:lvl2pPr lvl="1" algn="ctr" rtl="0">
              <a:spcBef>
                <a:spcPts val="0"/>
              </a:spcBef>
              <a:spcAft>
                <a:spcPts val="0"/>
              </a:spcAft>
              <a:buSzPts val="2200"/>
              <a:buFont typeface="Poppins"/>
              <a:buNone/>
              <a:defRPr sz="2200">
                <a:latin typeface="Poppins"/>
                <a:ea typeface="Poppins"/>
                <a:cs typeface="Poppins"/>
                <a:sym typeface="Poppins"/>
              </a:defRPr>
            </a:lvl2pPr>
            <a:lvl3pPr lvl="2" algn="ctr" rtl="0">
              <a:spcBef>
                <a:spcPts val="0"/>
              </a:spcBef>
              <a:spcAft>
                <a:spcPts val="0"/>
              </a:spcAft>
              <a:buSzPts val="2200"/>
              <a:buFont typeface="Poppins"/>
              <a:buNone/>
              <a:defRPr sz="2200">
                <a:latin typeface="Poppins"/>
                <a:ea typeface="Poppins"/>
                <a:cs typeface="Poppins"/>
                <a:sym typeface="Poppins"/>
              </a:defRPr>
            </a:lvl3pPr>
            <a:lvl4pPr lvl="3" algn="ctr" rtl="0">
              <a:spcBef>
                <a:spcPts val="0"/>
              </a:spcBef>
              <a:spcAft>
                <a:spcPts val="0"/>
              </a:spcAft>
              <a:buSzPts val="2200"/>
              <a:buFont typeface="Poppins"/>
              <a:buNone/>
              <a:defRPr sz="2200">
                <a:latin typeface="Poppins"/>
                <a:ea typeface="Poppins"/>
                <a:cs typeface="Poppins"/>
                <a:sym typeface="Poppins"/>
              </a:defRPr>
            </a:lvl4pPr>
            <a:lvl5pPr lvl="4" algn="ctr" rtl="0">
              <a:spcBef>
                <a:spcPts val="0"/>
              </a:spcBef>
              <a:spcAft>
                <a:spcPts val="0"/>
              </a:spcAft>
              <a:buSzPts val="2200"/>
              <a:buFont typeface="Poppins"/>
              <a:buNone/>
              <a:defRPr sz="2200">
                <a:latin typeface="Poppins"/>
                <a:ea typeface="Poppins"/>
                <a:cs typeface="Poppins"/>
                <a:sym typeface="Poppins"/>
              </a:defRPr>
            </a:lvl5pPr>
            <a:lvl6pPr lvl="5" algn="ctr" rtl="0">
              <a:spcBef>
                <a:spcPts val="0"/>
              </a:spcBef>
              <a:spcAft>
                <a:spcPts val="0"/>
              </a:spcAft>
              <a:buSzPts val="2200"/>
              <a:buFont typeface="Poppins"/>
              <a:buNone/>
              <a:defRPr sz="2200">
                <a:latin typeface="Poppins"/>
                <a:ea typeface="Poppins"/>
                <a:cs typeface="Poppins"/>
                <a:sym typeface="Poppins"/>
              </a:defRPr>
            </a:lvl6pPr>
            <a:lvl7pPr lvl="6" algn="ctr" rtl="0">
              <a:spcBef>
                <a:spcPts val="0"/>
              </a:spcBef>
              <a:spcAft>
                <a:spcPts val="0"/>
              </a:spcAft>
              <a:buSzPts val="2200"/>
              <a:buFont typeface="Poppins"/>
              <a:buNone/>
              <a:defRPr sz="2200">
                <a:latin typeface="Poppins"/>
                <a:ea typeface="Poppins"/>
                <a:cs typeface="Poppins"/>
                <a:sym typeface="Poppins"/>
              </a:defRPr>
            </a:lvl7pPr>
            <a:lvl8pPr lvl="7" algn="ctr" rtl="0">
              <a:spcBef>
                <a:spcPts val="0"/>
              </a:spcBef>
              <a:spcAft>
                <a:spcPts val="0"/>
              </a:spcAft>
              <a:buSzPts val="2200"/>
              <a:buFont typeface="Poppins"/>
              <a:buNone/>
              <a:defRPr sz="2200">
                <a:latin typeface="Poppins"/>
                <a:ea typeface="Poppins"/>
                <a:cs typeface="Poppins"/>
                <a:sym typeface="Poppins"/>
              </a:defRPr>
            </a:lvl8pPr>
            <a:lvl9pPr lvl="8" algn="ctr" rtl="0">
              <a:spcBef>
                <a:spcPts val="0"/>
              </a:spcBef>
              <a:spcAft>
                <a:spcPts val="0"/>
              </a:spcAft>
              <a:buSzPts val="2200"/>
              <a:buFont typeface="Poppins"/>
              <a:buNone/>
              <a:defRPr sz="2200">
                <a:latin typeface="Poppins"/>
                <a:ea typeface="Poppins"/>
                <a:cs typeface="Poppins"/>
                <a:sym typeface="Poppins"/>
              </a:defRPr>
            </a:lvl9pPr>
          </a:lstStyle>
          <a:p>
            <a:endParaRPr/>
          </a:p>
        </p:txBody>
      </p:sp>
      <p:sp>
        <p:nvSpPr>
          <p:cNvPr id="2147" name="Google Shape;2147;p20"/>
          <p:cNvSpPr txBox="1">
            <a:spLocks noGrp="1"/>
          </p:cNvSpPr>
          <p:nvPr>
            <p:ph type="subTitle" idx="4"/>
          </p:nvPr>
        </p:nvSpPr>
        <p:spPr>
          <a:xfrm>
            <a:off x="5582830" y="3038571"/>
            <a:ext cx="18813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1240156"/>
            <a:ext cx="4080320" cy="2453749"/>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54" name="Google Shape;2154;p20"/>
          <p:cNvGrpSpPr/>
          <p:nvPr/>
        </p:nvGrpSpPr>
        <p:grpSpPr>
          <a:xfrm rot="2700000">
            <a:off x="7250663" y="6439051"/>
            <a:ext cx="2156149"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66" name="Google Shape;2166;p20"/>
          <p:cNvGrpSpPr/>
          <p:nvPr/>
        </p:nvGrpSpPr>
        <p:grpSpPr>
          <a:xfrm rot="-960419">
            <a:off x="8410458" y="5070052"/>
            <a:ext cx="996295" cy="2134304"/>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98475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7276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1245924"/>
            <a:ext cx="4033310" cy="2955941"/>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90" name="Google Shape;2190;p21"/>
          <p:cNvSpPr/>
          <p:nvPr/>
        </p:nvSpPr>
        <p:spPr>
          <a:xfrm rot="-7703151" flipH="1">
            <a:off x="7548686" y="862149"/>
            <a:ext cx="2335503"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191" name="Google Shape;2191;p21"/>
          <p:cNvGrpSpPr/>
          <p:nvPr/>
        </p:nvGrpSpPr>
        <p:grpSpPr>
          <a:xfrm rot="-1615319">
            <a:off x="8553687" y="2966177"/>
            <a:ext cx="994894" cy="223408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211" name="Google Shape;2211;p21"/>
          <p:cNvGrpSpPr/>
          <p:nvPr/>
        </p:nvGrpSpPr>
        <p:grpSpPr>
          <a:xfrm rot="-1770465">
            <a:off x="7336470" y="4794299"/>
            <a:ext cx="2662548" cy="3771523"/>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17" name="Google Shape;2317;p21"/>
          <p:cNvGrpSpPr/>
          <p:nvPr/>
        </p:nvGrpSpPr>
        <p:grpSpPr>
          <a:xfrm rot="-8100000">
            <a:off x="5867530" y="-408991"/>
            <a:ext cx="110700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25" name="Google Shape;2325;p21"/>
          <p:cNvGrpSpPr/>
          <p:nvPr/>
        </p:nvGrpSpPr>
        <p:grpSpPr>
          <a:xfrm>
            <a:off x="7128200" y="556867"/>
            <a:ext cx="700450" cy="848100"/>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44667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41"/>
        <p:cNvGrpSpPr/>
        <p:nvPr/>
      </p:nvGrpSpPr>
      <p:grpSpPr>
        <a:xfrm>
          <a:off x="0" y="0"/>
          <a:ext cx="0" cy="0"/>
          <a:chOff x="0" y="0"/>
          <a:chExt cx="0" cy="0"/>
        </a:xfrm>
      </p:grpSpPr>
      <p:sp>
        <p:nvSpPr>
          <p:cNvPr id="2342" name="Google Shape;2342;p22"/>
          <p:cNvSpPr txBox="1">
            <a:spLocks noGrp="1"/>
          </p:cNvSpPr>
          <p:nvPr>
            <p:ph type="title"/>
          </p:nvPr>
        </p:nvSpPr>
        <p:spPr>
          <a:xfrm>
            <a:off x="714300" y="7276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3" name="Google Shape;2343;p22"/>
          <p:cNvSpPr txBox="1">
            <a:spLocks noGrp="1"/>
          </p:cNvSpPr>
          <p:nvPr>
            <p:ph type="title" idx="2"/>
          </p:nvPr>
        </p:nvSpPr>
        <p:spPr>
          <a:xfrm>
            <a:off x="711500" y="2159667"/>
            <a:ext cx="2411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344" name="Google Shape;2344;p22"/>
          <p:cNvSpPr txBox="1">
            <a:spLocks noGrp="1"/>
          </p:cNvSpPr>
          <p:nvPr>
            <p:ph type="subTitle" idx="1"/>
          </p:nvPr>
        </p:nvSpPr>
        <p:spPr>
          <a:xfrm>
            <a:off x="909119" y="2742233"/>
            <a:ext cx="2016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5" name="Google Shape;2345;p22"/>
          <p:cNvSpPr txBox="1">
            <a:spLocks noGrp="1"/>
          </p:cNvSpPr>
          <p:nvPr>
            <p:ph type="title" idx="3"/>
          </p:nvPr>
        </p:nvSpPr>
        <p:spPr>
          <a:xfrm>
            <a:off x="3365053" y="2159667"/>
            <a:ext cx="2411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346" name="Google Shape;2346;p22"/>
          <p:cNvSpPr txBox="1">
            <a:spLocks noGrp="1"/>
          </p:cNvSpPr>
          <p:nvPr>
            <p:ph type="subTitle" idx="4"/>
          </p:nvPr>
        </p:nvSpPr>
        <p:spPr>
          <a:xfrm>
            <a:off x="3562672" y="2742233"/>
            <a:ext cx="2016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7" name="Google Shape;2347;p22"/>
          <p:cNvSpPr txBox="1">
            <a:spLocks noGrp="1"/>
          </p:cNvSpPr>
          <p:nvPr>
            <p:ph type="title" idx="5"/>
          </p:nvPr>
        </p:nvSpPr>
        <p:spPr>
          <a:xfrm>
            <a:off x="6018604" y="2159667"/>
            <a:ext cx="2411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348" name="Google Shape;2348;p22"/>
          <p:cNvSpPr txBox="1">
            <a:spLocks noGrp="1"/>
          </p:cNvSpPr>
          <p:nvPr>
            <p:ph type="subTitle" idx="6"/>
          </p:nvPr>
        </p:nvSpPr>
        <p:spPr>
          <a:xfrm>
            <a:off x="6216223" y="2742233"/>
            <a:ext cx="2016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9" name="Google Shape;2349;p22"/>
          <p:cNvSpPr txBox="1">
            <a:spLocks noGrp="1"/>
          </p:cNvSpPr>
          <p:nvPr>
            <p:ph type="title" idx="7"/>
          </p:nvPr>
        </p:nvSpPr>
        <p:spPr>
          <a:xfrm>
            <a:off x="711500" y="4355767"/>
            <a:ext cx="2411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350" name="Google Shape;2350;p22"/>
          <p:cNvSpPr txBox="1">
            <a:spLocks noGrp="1"/>
          </p:cNvSpPr>
          <p:nvPr>
            <p:ph type="subTitle" idx="8"/>
          </p:nvPr>
        </p:nvSpPr>
        <p:spPr>
          <a:xfrm>
            <a:off x="909119" y="4938333"/>
            <a:ext cx="2016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1" name="Google Shape;2351;p22"/>
          <p:cNvSpPr txBox="1">
            <a:spLocks noGrp="1"/>
          </p:cNvSpPr>
          <p:nvPr>
            <p:ph type="title" idx="9"/>
          </p:nvPr>
        </p:nvSpPr>
        <p:spPr>
          <a:xfrm>
            <a:off x="3365053" y="4355767"/>
            <a:ext cx="2411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352" name="Google Shape;2352;p22"/>
          <p:cNvSpPr txBox="1">
            <a:spLocks noGrp="1"/>
          </p:cNvSpPr>
          <p:nvPr>
            <p:ph type="subTitle" idx="13"/>
          </p:nvPr>
        </p:nvSpPr>
        <p:spPr>
          <a:xfrm>
            <a:off x="3562672" y="4938333"/>
            <a:ext cx="2016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3" name="Google Shape;2353;p22"/>
          <p:cNvSpPr txBox="1">
            <a:spLocks noGrp="1"/>
          </p:cNvSpPr>
          <p:nvPr>
            <p:ph type="title" idx="14"/>
          </p:nvPr>
        </p:nvSpPr>
        <p:spPr>
          <a:xfrm>
            <a:off x="6018604" y="4355767"/>
            <a:ext cx="24111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a:buNone/>
              <a:defRPr sz="1600" b="1"/>
            </a:lvl1pPr>
            <a:lvl2pPr lvl="1" algn="ctr" rtl="0">
              <a:spcBef>
                <a:spcPts val="0"/>
              </a:spcBef>
              <a:spcAft>
                <a:spcPts val="0"/>
              </a:spcAft>
              <a:buSzPts val="1600"/>
              <a:buFont typeface="Poppins"/>
              <a:buNone/>
              <a:defRPr sz="1600">
                <a:latin typeface="Poppins"/>
                <a:ea typeface="Poppins"/>
                <a:cs typeface="Poppins"/>
                <a:sym typeface="Poppins"/>
              </a:defRPr>
            </a:lvl2pPr>
            <a:lvl3pPr lvl="2" algn="ctr" rtl="0">
              <a:spcBef>
                <a:spcPts val="0"/>
              </a:spcBef>
              <a:spcAft>
                <a:spcPts val="0"/>
              </a:spcAft>
              <a:buSzPts val="1600"/>
              <a:buFont typeface="Poppins"/>
              <a:buNone/>
              <a:defRPr sz="1600">
                <a:latin typeface="Poppins"/>
                <a:ea typeface="Poppins"/>
                <a:cs typeface="Poppins"/>
                <a:sym typeface="Poppins"/>
              </a:defRPr>
            </a:lvl3pPr>
            <a:lvl4pPr lvl="3" algn="ctr" rtl="0">
              <a:spcBef>
                <a:spcPts val="0"/>
              </a:spcBef>
              <a:spcAft>
                <a:spcPts val="0"/>
              </a:spcAft>
              <a:buSzPts val="1600"/>
              <a:buFont typeface="Poppins"/>
              <a:buNone/>
              <a:defRPr sz="1600">
                <a:latin typeface="Poppins"/>
                <a:ea typeface="Poppins"/>
                <a:cs typeface="Poppins"/>
                <a:sym typeface="Poppins"/>
              </a:defRPr>
            </a:lvl4pPr>
            <a:lvl5pPr lvl="4" algn="ctr" rtl="0">
              <a:spcBef>
                <a:spcPts val="0"/>
              </a:spcBef>
              <a:spcAft>
                <a:spcPts val="0"/>
              </a:spcAft>
              <a:buSzPts val="1600"/>
              <a:buFont typeface="Poppins"/>
              <a:buNone/>
              <a:defRPr sz="1600">
                <a:latin typeface="Poppins"/>
                <a:ea typeface="Poppins"/>
                <a:cs typeface="Poppins"/>
                <a:sym typeface="Poppins"/>
              </a:defRPr>
            </a:lvl5pPr>
            <a:lvl6pPr lvl="5" algn="ctr" rtl="0">
              <a:spcBef>
                <a:spcPts val="0"/>
              </a:spcBef>
              <a:spcAft>
                <a:spcPts val="0"/>
              </a:spcAft>
              <a:buSzPts val="1600"/>
              <a:buFont typeface="Poppins"/>
              <a:buNone/>
              <a:defRPr sz="1600">
                <a:latin typeface="Poppins"/>
                <a:ea typeface="Poppins"/>
                <a:cs typeface="Poppins"/>
                <a:sym typeface="Poppins"/>
              </a:defRPr>
            </a:lvl6pPr>
            <a:lvl7pPr lvl="6" algn="ctr" rtl="0">
              <a:spcBef>
                <a:spcPts val="0"/>
              </a:spcBef>
              <a:spcAft>
                <a:spcPts val="0"/>
              </a:spcAft>
              <a:buSzPts val="1600"/>
              <a:buFont typeface="Poppins"/>
              <a:buNone/>
              <a:defRPr sz="1600">
                <a:latin typeface="Poppins"/>
                <a:ea typeface="Poppins"/>
                <a:cs typeface="Poppins"/>
                <a:sym typeface="Poppins"/>
              </a:defRPr>
            </a:lvl7pPr>
            <a:lvl8pPr lvl="7" algn="ctr" rtl="0">
              <a:spcBef>
                <a:spcPts val="0"/>
              </a:spcBef>
              <a:spcAft>
                <a:spcPts val="0"/>
              </a:spcAft>
              <a:buSzPts val="1600"/>
              <a:buFont typeface="Poppins"/>
              <a:buNone/>
              <a:defRPr sz="1600">
                <a:latin typeface="Poppins"/>
                <a:ea typeface="Poppins"/>
                <a:cs typeface="Poppins"/>
                <a:sym typeface="Poppins"/>
              </a:defRPr>
            </a:lvl8pPr>
            <a:lvl9pPr lvl="8" algn="ctr" rtl="0">
              <a:spcBef>
                <a:spcPts val="0"/>
              </a:spcBef>
              <a:spcAft>
                <a:spcPts val="0"/>
              </a:spcAft>
              <a:buSzPts val="1600"/>
              <a:buFont typeface="Poppins"/>
              <a:buNone/>
              <a:defRPr sz="1600">
                <a:latin typeface="Poppins"/>
                <a:ea typeface="Poppins"/>
                <a:cs typeface="Poppins"/>
                <a:sym typeface="Poppins"/>
              </a:defRPr>
            </a:lvl9pPr>
          </a:lstStyle>
          <a:p>
            <a:endParaRPr/>
          </a:p>
        </p:txBody>
      </p:sp>
      <p:sp>
        <p:nvSpPr>
          <p:cNvPr id="2354" name="Google Shape;2354;p22"/>
          <p:cNvSpPr txBox="1">
            <a:spLocks noGrp="1"/>
          </p:cNvSpPr>
          <p:nvPr>
            <p:ph type="subTitle" idx="15"/>
          </p:nvPr>
        </p:nvSpPr>
        <p:spPr>
          <a:xfrm>
            <a:off x="6216223" y="4938333"/>
            <a:ext cx="2016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355" name="Google Shape;2355;p22"/>
          <p:cNvGrpSpPr/>
          <p:nvPr/>
        </p:nvGrpSpPr>
        <p:grpSpPr>
          <a:xfrm rot="1173898">
            <a:off x="-1372120" y="5007187"/>
            <a:ext cx="2662527" cy="3771492"/>
            <a:chOff x="4159600" y="887163"/>
            <a:chExt cx="1265600" cy="1344550"/>
          </a:xfrm>
        </p:grpSpPr>
        <p:sp>
          <p:nvSpPr>
            <p:cNvPr id="2356" name="Google Shape;2356;p2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7" name="Google Shape;2357;p2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8" name="Google Shape;2358;p2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9" name="Google Shape;2359;p2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0" name="Google Shape;2360;p2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1" name="Google Shape;2361;p2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2" name="Google Shape;2362;p2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3" name="Google Shape;2363;p2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4" name="Google Shape;2364;p2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5" name="Google Shape;2365;p2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6" name="Google Shape;2366;p2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7" name="Google Shape;2367;p2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8" name="Google Shape;2368;p2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9" name="Google Shape;2369;p2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0" name="Google Shape;2370;p2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1" name="Google Shape;2371;p2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2" name="Google Shape;2372;p2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3" name="Google Shape;2373;p2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4" name="Google Shape;2374;p2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5" name="Google Shape;2375;p2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6" name="Google Shape;2376;p2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7" name="Google Shape;2377;p2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8" name="Google Shape;2378;p2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9" name="Google Shape;2379;p2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0" name="Google Shape;2380;p2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1" name="Google Shape;2381;p2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2" name="Google Shape;2382;p2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3" name="Google Shape;2383;p2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4" name="Google Shape;2384;p2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5" name="Google Shape;2385;p2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6" name="Google Shape;2386;p2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7" name="Google Shape;2387;p2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8" name="Google Shape;2388;p2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9" name="Google Shape;2389;p2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0" name="Google Shape;2390;p2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1" name="Google Shape;2391;p2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2" name="Google Shape;2392;p2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3" name="Google Shape;2393;p2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4" name="Google Shape;2394;p2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5" name="Google Shape;2395;p2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6" name="Google Shape;2396;p2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7" name="Google Shape;2397;p2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8" name="Google Shape;2398;p2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9" name="Google Shape;2399;p2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0" name="Google Shape;2400;p2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1" name="Google Shape;2401;p2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2" name="Google Shape;2402;p2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3" name="Google Shape;2403;p2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4" name="Google Shape;2404;p2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5" name="Google Shape;2405;p2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6" name="Google Shape;2406;p2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7" name="Google Shape;2407;p2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8" name="Google Shape;2408;p2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9" name="Google Shape;2409;p2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0" name="Google Shape;2410;p2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1" name="Google Shape;2411;p2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2" name="Google Shape;2412;p2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3" name="Google Shape;2413;p2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4" name="Google Shape;2414;p2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5" name="Google Shape;2415;p2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6" name="Google Shape;2416;p2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7" name="Google Shape;2417;p2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8" name="Google Shape;2418;p2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9" name="Google Shape;2419;p2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0" name="Google Shape;2420;p2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1" name="Google Shape;2421;p2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2" name="Google Shape;2422;p2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3" name="Google Shape;2423;p2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4" name="Google Shape;2424;p2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5" name="Google Shape;2425;p2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6" name="Google Shape;2426;p2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7" name="Google Shape;2427;p2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8" name="Google Shape;2428;p2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9" name="Google Shape;2429;p2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0" name="Google Shape;2430;p2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1" name="Google Shape;2431;p2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2" name="Google Shape;2432;p2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3" name="Google Shape;2433;p2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4" name="Google Shape;2434;p2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5" name="Google Shape;2435;p2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6" name="Google Shape;2436;p2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7" name="Google Shape;2437;p2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8" name="Google Shape;2438;p2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9" name="Google Shape;2439;p2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0" name="Google Shape;2440;p2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1" name="Google Shape;2441;p2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2" name="Google Shape;2442;p2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3" name="Google Shape;2443;p2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4" name="Google Shape;2444;p2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5" name="Google Shape;2445;p2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6" name="Google Shape;2446;p2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7" name="Google Shape;2447;p2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8" name="Google Shape;2448;p2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9" name="Google Shape;2449;p2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0" name="Google Shape;2450;p2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1" name="Google Shape;2451;p2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2" name="Google Shape;2452;p2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3" name="Google Shape;2453;p2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4" name="Google Shape;2454;p2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5" name="Google Shape;2455;p2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6" name="Google Shape;2456;p2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7" name="Google Shape;2457;p2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8" name="Google Shape;2458;p2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9" name="Google Shape;2459;p2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0" name="Google Shape;2460;p2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61" name="Google Shape;2461;p22"/>
          <p:cNvGrpSpPr/>
          <p:nvPr/>
        </p:nvGrpSpPr>
        <p:grpSpPr>
          <a:xfrm>
            <a:off x="7407388" y="178967"/>
            <a:ext cx="700450" cy="848100"/>
            <a:chOff x="3652400" y="3788700"/>
            <a:chExt cx="700450" cy="636075"/>
          </a:xfrm>
        </p:grpSpPr>
        <p:sp>
          <p:nvSpPr>
            <p:cNvPr id="2462" name="Google Shape;2462;p2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3" name="Google Shape;2463;p2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4" name="Google Shape;2464;p2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5" name="Google Shape;2465;p2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6" name="Google Shape;2466;p2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7" name="Google Shape;2467;p2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8" name="Google Shape;2468;p2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9" name="Google Shape;2469;p2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0" name="Google Shape;2470;p2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1" name="Google Shape;2471;p2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2" name="Google Shape;2472;p2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3" name="Google Shape;2473;p2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4" name="Google Shape;2474;p2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5" name="Google Shape;2475;p2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6" name="Google Shape;2476;p2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77" name="Google Shape;2477;p22"/>
          <p:cNvGrpSpPr/>
          <p:nvPr/>
        </p:nvGrpSpPr>
        <p:grpSpPr>
          <a:xfrm rot="-3039065" flipH="1">
            <a:off x="7571950" y="5429495"/>
            <a:ext cx="2125012" cy="1188216"/>
            <a:chOff x="4500175" y="3779525"/>
            <a:chExt cx="1136425" cy="847075"/>
          </a:xfrm>
        </p:grpSpPr>
        <p:sp>
          <p:nvSpPr>
            <p:cNvPr id="2478" name="Google Shape;2478;p2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9" name="Google Shape;2479;p2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0" name="Google Shape;2480;p2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1" name="Google Shape;2481;p2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2" name="Google Shape;2482;p2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3" name="Google Shape;2483;p2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4" name="Google Shape;2484;p2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5" name="Google Shape;2485;p2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6" name="Google Shape;2486;p2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7" name="Google Shape;2487;p2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8" name="Google Shape;2488;p2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89" name="Google Shape;2489;p22"/>
          <p:cNvGrpSpPr/>
          <p:nvPr/>
        </p:nvGrpSpPr>
        <p:grpSpPr>
          <a:xfrm rot="-9780778" flipH="1">
            <a:off x="8246957" y="-525452"/>
            <a:ext cx="1152981" cy="2468687"/>
            <a:chOff x="2402100" y="3854125"/>
            <a:chExt cx="435600" cy="698825"/>
          </a:xfrm>
        </p:grpSpPr>
        <p:sp>
          <p:nvSpPr>
            <p:cNvPr id="2490" name="Google Shape;2490;p2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1" name="Google Shape;2491;p2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2" name="Google Shape;2492;p2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3" name="Google Shape;2493;p2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4" name="Google Shape;2494;p2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5" name="Google Shape;2495;p2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6" name="Google Shape;2496;p2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7" name="Google Shape;2497;p2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8" name="Google Shape;2498;p2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9" name="Google Shape;2499;p2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0" name="Google Shape;2500;p2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1" name="Google Shape;2501;p2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2" name="Google Shape;2502;p2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64472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946"/>
        <p:cNvGrpSpPr/>
        <p:nvPr/>
      </p:nvGrpSpPr>
      <p:grpSpPr>
        <a:xfrm>
          <a:off x="0" y="0"/>
          <a:ext cx="0" cy="0"/>
          <a:chOff x="0" y="0"/>
          <a:chExt cx="0" cy="0"/>
        </a:xfrm>
      </p:grpSpPr>
      <p:sp>
        <p:nvSpPr>
          <p:cNvPr id="2947" name="Google Shape;2947;p26"/>
          <p:cNvSpPr txBox="1">
            <a:spLocks noGrp="1"/>
          </p:cNvSpPr>
          <p:nvPr>
            <p:ph type="title"/>
          </p:nvPr>
        </p:nvSpPr>
        <p:spPr>
          <a:xfrm>
            <a:off x="714300" y="1032467"/>
            <a:ext cx="7715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300"/>
              <a:buNone/>
              <a:defRPr sz="3300" b="1"/>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948" name="Google Shape;2948;p26"/>
          <p:cNvSpPr txBox="1">
            <a:spLocks noGrp="1"/>
          </p:cNvSpPr>
          <p:nvPr>
            <p:ph type="subTitle" idx="1"/>
          </p:nvPr>
        </p:nvSpPr>
        <p:spPr>
          <a:xfrm>
            <a:off x="5181600" y="1993900"/>
            <a:ext cx="3248100" cy="1579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2949" name="Google Shape;2949;p26"/>
          <p:cNvGrpSpPr/>
          <p:nvPr/>
        </p:nvGrpSpPr>
        <p:grpSpPr>
          <a:xfrm rot="-10799910" flipH="1">
            <a:off x="-680414" y="-1139707"/>
            <a:ext cx="6290136" cy="3557203"/>
            <a:chOff x="5619200" y="4458200"/>
            <a:chExt cx="1647150" cy="742900"/>
          </a:xfrm>
        </p:grpSpPr>
        <p:sp>
          <p:nvSpPr>
            <p:cNvPr id="2950" name="Google Shape;2950;p2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1" name="Google Shape;2951;p2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2" name="Google Shape;2952;p2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3" name="Google Shape;2953;p2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4" name="Google Shape;2954;p2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955" name="Google Shape;2955;p26"/>
          <p:cNvGrpSpPr/>
          <p:nvPr/>
        </p:nvGrpSpPr>
        <p:grpSpPr>
          <a:xfrm rot="1830642">
            <a:off x="-616982" y="4701685"/>
            <a:ext cx="2662575" cy="3771560"/>
            <a:chOff x="4159600" y="887163"/>
            <a:chExt cx="1265600" cy="1344550"/>
          </a:xfrm>
        </p:grpSpPr>
        <p:sp>
          <p:nvSpPr>
            <p:cNvPr id="2956" name="Google Shape;2956;p26"/>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7" name="Google Shape;2957;p26"/>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8" name="Google Shape;2958;p26"/>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9" name="Google Shape;2959;p26"/>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0" name="Google Shape;2960;p26"/>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1" name="Google Shape;2961;p26"/>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2" name="Google Shape;2962;p26"/>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3" name="Google Shape;2963;p26"/>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4" name="Google Shape;2964;p26"/>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5" name="Google Shape;2965;p26"/>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6" name="Google Shape;2966;p26"/>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7" name="Google Shape;2967;p26"/>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8" name="Google Shape;2968;p26"/>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9" name="Google Shape;2969;p26"/>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0" name="Google Shape;2970;p26"/>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1" name="Google Shape;2971;p26"/>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2" name="Google Shape;2972;p26"/>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3" name="Google Shape;2973;p26"/>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4" name="Google Shape;2974;p26"/>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5" name="Google Shape;2975;p26"/>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6" name="Google Shape;2976;p26"/>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7" name="Google Shape;2977;p26"/>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8" name="Google Shape;2978;p26"/>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9" name="Google Shape;2979;p26"/>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0" name="Google Shape;2980;p26"/>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1" name="Google Shape;2981;p26"/>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2" name="Google Shape;2982;p26"/>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3" name="Google Shape;2983;p26"/>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4" name="Google Shape;2984;p26"/>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5" name="Google Shape;2985;p26"/>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6" name="Google Shape;2986;p26"/>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7" name="Google Shape;2987;p26"/>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8" name="Google Shape;2988;p26"/>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9" name="Google Shape;2989;p26"/>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0" name="Google Shape;2990;p26"/>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1" name="Google Shape;2991;p26"/>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2" name="Google Shape;2992;p26"/>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3" name="Google Shape;2993;p26"/>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4" name="Google Shape;2994;p26"/>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5" name="Google Shape;2995;p26"/>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6" name="Google Shape;2996;p26"/>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7" name="Google Shape;2997;p26"/>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8" name="Google Shape;2998;p26"/>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9" name="Google Shape;2999;p26"/>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0" name="Google Shape;3000;p26"/>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1" name="Google Shape;3001;p26"/>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2" name="Google Shape;3002;p26"/>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3" name="Google Shape;3003;p26"/>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4" name="Google Shape;3004;p26"/>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5" name="Google Shape;3005;p26"/>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6" name="Google Shape;3006;p26"/>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7" name="Google Shape;3007;p26"/>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8" name="Google Shape;3008;p26"/>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9" name="Google Shape;3009;p26"/>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0" name="Google Shape;3010;p26"/>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1" name="Google Shape;3011;p26"/>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2" name="Google Shape;3012;p26"/>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3" name="Google Shape;3013;p26"/>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4" name="Google Shape;3014;p26"/>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5" name="Google Shape;3015;p26"/>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6" name="Google Shape;3016;p26"/>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7" name="Google Shape;3017;p26"/>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8" name="Google Shape;3018;p26"/>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9" name="Google Shape;3019;p26"/>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0" name="Google Shape;3020;p26"/>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1" name="Google Shape;3021;p26"/>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2" name="Google Shape;3022;p26"/>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3" name="Google Shape;3023;p26"/>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4" name="Google Shape;3024;p26"/>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5" name="Google Shape;3025;p26"/>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6" name="Google Shape;3026;p26"/>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7" name="Google Shape;3027;p26"/>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8" name="Google Shape;3028;p26"/>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9" name="Google Shape;3029;p26"/>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0" name="Google Shape;3030;p26"/>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1" name="Google Shape;3031;p26"/>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2" name="Google Shape;3032;p26"/>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3" name="Google Shape;3033;p26"/>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4" name="Google Shape;3034;p26"/>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5" name="Google Shape;3035;p26"/>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6" name="Google Shape;3036;p26"/>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7" name="Google Shape;3037;p26"/>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8" name="Google Shape;3038;p26"/>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9" name="Google Shape;3039;p26"/>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0" name="Google Shape;3040;p26"/>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1" name="Google Shape;3041;p26"/>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2" name="Google Shape;3042;p26"/>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3" name="Google Shape;3043;p26"/>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4" name="Google Shape;3044;p26"/>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5" name="Google Shape;3045;p26"/>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6" name="Google Shape;3046;p26"/>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7" name="Google Shape;3047;p26"/>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8" name="Google Shape;3048;p26"/>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9" name="Google Shape;3049;p26"/>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0" name="Google Shape;3050;p26"/>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1" name="Google Shape;3051;p26"/>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2" name="Google Shape;3052;p26"/>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3" name="Google Shape;3053;p26"/>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4" name="Google Shape;3054;p26"/>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5" name="Google Shape;3055;p26"/>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6" name="Google Shape;3056;p26"/>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7" name="Google Shape;3057;p26"/>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8" name="Google Shape;3058;p26"/>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9" name="Google Shape;3059;p26"/>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0" name="Google Shape;3060;p26"/>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061" name="Google Shape;3061;p26"/>
          <p:cNvSpPr/>
          <p:nvPr/>
        </p:nvSpPr>
        <p:spPr>
          <a:xfrm flipH="1">
            <a:off x="1874322" y="5252519"/>
            <a:ext cx="1823629" cy="21737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062" name="Google Shape;3062;p26"/>
          <p:cNvGrpSpPr/>
          <p:nvPr/>
        </p:nvGrpSpPr>
        <p:grpSpPr>
          <a:xfrm rot="5400000">
            <a:off x="4904494" y="5196895"/>
            <a:ext cx="4381927" cy="4325700"/>
            <a:chOff x="1992250" y="544500"/>
            <a:chExt cx="1080250" cy="975575"/>
          </a:xfrm>
        </p:grpSpPr>
        <p:sp>
          <p:nvSpPr>
            <p:cNvPr id="3063" name="Google Shape;3063;p2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4" name="Google Shape;3064;p2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65" name="Google Shape;3065;p26"/>
          <p:cNvGrpSpPr/>
          <p:nvPr/>
        </p:nvGrpSpPr>
        <p:grpSpPr>
          <a:xfrm rot="-3296834" flipH="1">
            <a:off x="4075088" y="6020432"/>
            <a:ext cx="1270047" cy="1529669"/>
            <a:chOff x="2402100" y="3854125"/>
            <a:chExt cx="435600" cy="698825"/>
          </a:xfrm>
        </p:grpSpPr>
        <p:sp>
          <p:nvSpPr>
            <p:cNvPr id="3066" name="Google Shape;3066;p2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7" name="Google Shape;3067;p2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8" name="Google Shape;3068;p2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9" name="Google Shape;3069;p2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0" name="Google Shape;3070;p2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1" name="Google Shape;3071;p2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2" name="Google Shape;3072;p2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3" name="Google Shape;3073;p2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4" name="Google Shape;3074;p2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5" name="Google Shape;3075;p2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6" name="Google Shape;3076;p2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7" name="Google Shape;3077;p2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8" name="Google Shape;3078;p2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79" name="Google Shape;3079;p26"/>
          <p:cNvGrpSpPr/>
          <p:nvPr/>
        </p:nvGrpSpPr>
        <p:grpSpPr>
          <a:xfrm rot="-9070246">
            <a:off x="7849009" y="-520813"/>
            <a:ext cx="1593868" cy="1584216"/>
            <a:chOff x="4500175" y="3779525"/>
            <a:chExt cx="1136425" cy="847075"/>
          </a:xfrm>
        </p:grpSpPr>
        <p:sp>
          <p:nvSpPr>
            <p:cNvPr id="3080" name="Google Shape;3080;p26"/>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1" name="Google Shape;3081;p26"/>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2" name="Google Shape;3082;p26"/>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3" name="Google Shape;3083;p26"/>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4" name="Google Shape;3084;p26"/>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5" name="Google Shape;3085;p26"/>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6" name="Google Shape;3086;p26"/>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7" name="Google Shape;3087;p26"/>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8" name="Google Shape;3088;p26"/>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9" name="Google Shape;3089;p26"/>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0" name="Google Shape;3090;p26"/>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91" name="Google Shape;3091;p26"/>
          <p:cNvGrpSpPr/>
          <p:nvPr/>
        </p:nvGrpSpPr>
        <p:grpSpPr>
          <a:xfrm>
            <a:off x="3516913" y="4865918"/>
            <a:ext cx="700450" cy="848100"/>
            <a:chOff x="3652400" y="3788700"/>
            <a:chExt cx="700450" cy="636075"/>
          </a:xfrm>
        </p:grpSpPr>
        <p:sp>
          <p:nvSpPr>
            <p:cNvPr id="3092" name="Google Shape;3092;p2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3" name="Google Shape;3093;p2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4" name="Google Shape;3094;p2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5" name="Google Shape;3095;p2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6" name="Google Shape;3096;p2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7" name="Google Shape;3097;p2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8" name="Google Shape;3098;p2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9" name="Google Shape;3099;p2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0" name="Google Shape;3100;p2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1" name="Google Shape;3101;p2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2" name="Google Shape;3102;p2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3" name="Google Shape;3103;p2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4" name="Google Shape;3104;p2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5" name="Google Shape;3105;p2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6" name="Google Shape;3106;p2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107" name="Google Shape;3107;p26"/>
          <p:cNvSpPr/>
          <p:nvPr/>
        </p:nvSpPr>
        <p:spPr>
          <a:xfrm>
            <a:off x="5291525" y="5714017"/>
            <a:ext cx="378570" cy="423184"/>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8" name="Google Shape;3108;p26"/>
          <p:cNvSpPr/>
          <p:nvPr/>
        </p:nvSpPr>
        <p:spPr>
          <a:xfrm>
            <a:off x="962800" y="2664900"/>
            <a:ext cx="378570" cy="423184"/>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109" name="Google Shape;3109;p26"/>
          <p:cNvGrpSpPr/>
          <p:nvPr/>
        </p:nvGrpSpPr>
        <p:grpSpPr>
          <a:xfrm rot="9851469">
            <a:off x="2296895" y="-337364"/>
            <a:ext cx="830260" cy="1952607"/>
            <a:chOff x="2797700" y="3217325"/>
            <a:chExt cx="682725" cy="1204225"/>
          </a:xfrm>
        </p:grpSpPr>
        <p:sp>
          <p:nvSpPr>
            <p:cNvPr id="3110" name="Google Shape;3110;p2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1" name="Google Shape;3111;p2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2" name="Google Shape;3112;p2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3" name="Google Shape;3113;p2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4" name="Google Shape;3114;p2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5" name="Google Shape;3115;p2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6" name="Google Shape;3116;p2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17" name="Google Shape;3117;p26"/>
          <p:cNvGrpSpPr/>
          <p:nvPr/>
        </p:nvGrpSpPr>
        <p:grpSpPr>
          <a:xfrm rot="9240059" flipH="1">
            <a:off x="-404490" y="878522"/>
            <a:ext cx="1137802" cy="2436181"/>
            <a:chOff x="2402100" y="3854125"/>
            <a:chExt cx="435600" cy="698825"/>
          </a:xfrm>
        </p:grpSpPr>
        <p:sp>
          <p:nvSpPr>
            <p:cNvPr id="3118" name="Google Shape;3118;p2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9" name="Google Shape;3119;p2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0" name="Google Shape;3120;p2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1" name="Google Shape;3121;p2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2" name="Google Shape;3122;p2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3" name="Google Shape;3123;p2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4" name="Google Shape;3124;p2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5" name="Google Shape;3125;p2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6" name="Google Shape;3126;p2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7" name="Google Shape;3127;p2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8" name="Google Shape;3128;p2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9" name="Google Shape;3129;p2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0" name="Google Shape;3130;p2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16396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2286000"/>
            <a:ext cx="6134100" cy="143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5528263"/>
            <a:ext cx="5152105" cy="3775748"/>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35" name="Google Shape;3335;p29"/>
          <p:cNvGrpSpPr/>
          <p:nvPr/>
        </p:nvGrpSpPr>
        <p:grpSpPr>
          <a:xfrm rot="10799904">
            <a:off x="4302573" y="-1114435"/>
            <a:ext cx="5915080" cy="3557203"/>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1" name="Google Shape;3341;p29"/>
          <p:cNvSpPr/>
          <p:nvPr/>
        </p:nvSpPr>
        <p:spPr>
          <a:xfrm rot="9409066" flipH="1">
            <a:off x="3269655" y="-422690"/>
            <a:ext cx="1823640" cy="2173691"/>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342" name="Google Shape;3342;p29"/>
          <p:cNvGrpSpPr/>
          <p:nvPr/>
        </p:nvGrpSpPr>
        <p:grpSpPr>
          <a:xfrm rot="697309" flipH="1">
            <a:off x="-375863" y="4082210"/>
            <a:ext cx="1137809" cy="2436197"/>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56" name="Google Shape;3356;p29"/>
          <p:cNvGrpSpPr/>
          <p:nvPr/>
        </p:nvGrpSpPr>
        <p:grpSpPr>
          <a:xfrm rot="-2991672" flipH="1">
            <a:off x="7326172" y="5383451"/>
            <a:ext cx="2471792"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68" name="Google Shape;3368;p29"/>
          <p:cNvGrpSpPr/>
          <p:nvPr/>
        </p:nvGrpSpPr>
        <p:grpSpPr>
          <a:xfrm rot="7758794">
            <a:off x="139881" y="-591067"/>
            <a:ext cx="1417405"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76" name="Google Shape;3376;p29"/>
          <p:cNvGrpSpPr/>
          <p:nvPr/>
        </p:nvGrpSpPr>
        <p:grpSpPr>
          <a:xfrm>
            <a:off x="739738" y="5224085"/>
            <a:ext cx="700450" cy="848100"/>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92" name="Google Shape;3392;p29"/>
          <p:cNvSpPr/>
          <p:nvPr/>
        </p:nvSpPr>
        <p:spPr>
          <a:xfrm>
            <a:off x="229375" y="1204400"/>
            <a:ext cx="378570" cy="423184"/>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3" name="Google Shape;3393;p29"/>
          <p:cNvSpPr/>
          <p:nvPr/>
        </p:nvSpPr>
        <p:spPr>
          <a:xfrm>
            <a:off x="7687450" y="6272833"/>
            <a:ext cx="378570" cy="423184"/>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394" name="Google Shape;3394;p29"/>
          <p:cNvGrpSpPr/>
          <p:nvPr/>
        </p:nvGrpSpPr>
        <p:grpSpPr>
          <a:xfrm rot="9809556" flipH="1">
            <a:off x="7943661" y="-247031"/>
            <a:ext cx="1481184" cy="332604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414" name="Google Shape;3414;p29"/>
          <p:cNvSpPr txBox="1">
            <a:spLocks noGrp="1"/>
          </p:cNvSpPr>
          <p:nvPr>
            <p:ph type="subTitle" idx="1"/>
          </p:nvPr>
        </p:nvSpPr>
        <p:spPr>
          <a:xfrm>
            <a:off x="2640575" y="3543933"/>
            <a:ext cx="3862800" cy="155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68119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894800"/>
            <a:ext cx="77154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6725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11" name="Google Shape;11;p2"/>
          <p:cNvGrpSpPr/>
          <p:nvPr/>
        </p:nvGrpSpPr>
        <p:grpSpPr>
          <a:xfrm rot="-5236622">
            <a:off x="6103186" y="-1277459"/>
            <a:ext cx="2471864"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 name="Google Shape;23;p2"/>
          <p:cNvGrpSpPr/>
          <p:nvPr/>
        </p:nvGrpSpPr>
        <p:grpSpPr>
          <a:xfrm rot="10800000">
            <a:off x="-580802" y="-870207"/>
            <a:ext cx="4033310" cy="2955941"/>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 name="Google Shape;31;p2"/>
          <p:cNvGrpSpPr/>
          <p:nvPr/>
        </p:nvGrpSpPr>
        <p:grpSpPr>
          <a:xfrm>
            <a:off x="3452488" y="423501"/>
            <a:ext cx="700450" cy="848100"/>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7" name="Google Shape;47;p2"/>
          <p:cNvGrpSpPr/>
          <p:nvPr/>
        </p:nvGrpSpPr>
        <p:grpSpPr>
          <a:xfrm flipH="1">
            <a:off x="4705940" y="4536907"/>
            <a:ext cx="5889385" cy="3541652"/>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3" name="Google Shape;53;p2"/>
          <p:cNvGrpSpPr/>
          <p:nvPr/>
        </p:nvGrpSpPr>
        <p:grpSpPr>
          <a:xfrm rot="-2025439">
            <a:off x="5809038" y="6101205"/>
            <a:ext cx="1019004" cy="2179692"/>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7" name="Google Shape;67;p2"/>
          <p:cNvGrpSpPr/>
          <p:nvPr/>
        </p:nvGrpSpPr>
        <p:grpSpPr>
          <a:xfrm>
            <a:off x="-1158528" y="6024106"/>
            <a:ext cx="3672418" cy="1774740"/>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122" name="Google Shape;122;p2"/>
          <p:cNvSpPr/>
          <p:nvPr/>
        </p:nvSpPr>
        <p:spPr>
          <a:xfrm>
            <a:off x="2704414" y="1097567"/>
            <a:ext cx="378599" cy="422299"/>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2"/>
          <p:cNvSpPr/>
          <p:nvPr/>
        </p:nvSpPr>
        <p:spPr>
          <a:xfrm>
            <a:off x="374525" y="5287567"/>
            <a:ext cx="288500" cy="322500"/>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4" name="Google Shape;124;p2"/>
          <p:cNvGrpSpPr/>
          <p:nvPr/>
        </p:nvGrpSpPr>
        <p:grpSpPr>
          <a:xfrm rot="1244207">
            <a:off x="-372671" y="4837854"/>
            <a:ext cx="2662557" cy="3771535"/>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0" name="Google Shape;230;p2"/>
          <p:cNvSpPr/>
          <p:nvPr/>
        </p:nvSpPr>
        <p:spPr>
          <a:xfrm>
            <a:off x="3386475" y="5610068"/>
            <a:ext cx="1735861" cy="2069603"/>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31;p2"/>
          <p:cNvSpPr/>
          <p:nvPr/>
        </p:nvSpPr>
        <p:spPr>
          <a:xfrm>
            <a:off x="4614076" y="5054440"/>
            <a:ext cx="378603" cy="421216"/>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32" name="Google Shape;232;p2"/>
          <p:cNvGrpSpPr/>
          <p:nvPr/>
        </p:nvGrpSpPr>
        <p:grpSpPr>
          <a:xfrm rot="3920554">
            <a:off x="-356419" y="2893094"/>
            <a:ext cx="1417407"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0" name="Google Shape;240;p2"/>
          <p:cNvGrpSpPr/>
          <p:nvPr/>
        </p:nvGrpSpPr>
        <p:grpSpPr>
          <a:xfrm rot="9764690">
            <a:off x="3560733" y="-2378225"/>
            <a:ext cx="1546779" cy="3308713"/>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54" name="Google Shape;254;p2"/>
          <p:cNvSpPr/>
          <p:nvPr/>
        </p:nvSpPr>
        <p:spPr>
          <a:xfrm rot="10673898">
            <a:off x="2204422" y="-992767"/>
            <a:ext cx="1468370" cy="175066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55" name="Google Shape;255;p2"/>
          <p:cNvGrpSpPr/>
          <p:nvPr/>
        </p:nvGrpSpPr>
        <p:grpSpPr>
          <a:xfrm rot="-6923304">
            <a:off x="7133708" y="-305215"/>
            <a:ext cx="3550056"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1" name="Google Shape;361;p2"/>
          <p:cNvGrpSpPr/>
          <p:nvPr/>
        </p:nvGrpSpPr>
        <p:grpSpPr>
          <a:xfrm rot="8977348">
            <a:off x="-337299" y="-1064684"/>
            <a:ext cx="885679" cy="1894504"/>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75" name="Google Shape;375;p2"/>
          <p:cNvGrpSpPr/>
          <p:nvPr/>
        </p:nvGrpSpPr>
        <p:grpSpPr>
          <a:xfrm rot="8607250">
            <a:off x="-672758" y="-174469"/>
            <a:ext cx="1219989" cy="2567136"/>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83" name="Google Shape;383;p2"/>
          <p:cNvGrpSpPr/>
          <p:nvPr/>
        </p:nvGrpSpPr>
        <p:grpSpPr>
          <a:xfrm>
            <a:off x="2642400" y="5287567"/>
            <a:ext cx="700450" cy="848100"/>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99" name="Google Shape;399;p2"/>
          <p:cNvGrpSpPr/>
          <p:nvPr/>
        </p:nvGrpSpPr>
        <p:grpSpPr>
          <a:xfrm rot="-1616840">
            <a:off x="2268132" y="5821628"/>
            <a:ext cx="1018996" cy="2179675"/>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13" name="Google Shape;413;p2"/>
          <p:cNvGrpSpPr/>
          <p:nvPr/>
        </p:nvGrpSpPr>
        <p:grpSpPr>
          <a:xfrm rot="-10030981">
            <a:off x="5435050" y="-1106147"/>
            <a:ext cx="1062999" cy="2499963"/>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21" name="Google Shape;421;p2"/>
          <p:cNvSpPr txBox="1">
            <a:spLocks noGrp="1"/>
          </p:cNvSpPr>
          <p:nvPr>
            <p:ph type="subTitle" idx="1"/>
          </p:nvPr>
        </p:nvSpPr>
        <p:spPr>
          <a:xfrm>
            <a:off x="714300" y="3564936"/>
            <a:ext cx="7715400" cy="692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2665033"/>
            <a:ext cx="378570" cy="423184"/>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423" name="Google Shape;423;p2"/>
          <p:cNvGrpSpPr/>
          <p:nvPr/>
        </p:nvGrpSpPr>
        <p:grpSpPr>
          <a:xfrm>
            <a:off x="6692764" y="5287551"/>
            <a:ext cx="610325" cy="556467"/>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32" name="Google Shape;432;p2"/>
          <p:cNvGrpSpPr/>
          <p:nvPr/>
        </p:nvGrpSpPr>
        <p:grpSpPr>
          <a:xfrm rot="901471">
            <a:off x="7869995" y="3287335"/>
            <a:ext cx="1481075" cy="3326245"/>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58342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727667"/>
            <a:ext cx="7715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662433"/>
            <a:ext cx="7715400" cy="4474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a:buAutoNum type="alphaLcPeriod"/>
              <a:defRPr/>
            </a:lvl2pPr>
            <a:lvl3pPr marL="1371600" lvl="2" indent="-304800">
              <a:spcBef>
                <a:spcPts val="1600"/>
              </a:spcBef>
              <a:spcAft>
                <a:spcPts val="0"/>
              </a:spcAft>
              <a:buClr>
                <a:srgbClr val="434343"/>
              </a:buClr>
              <a:buSzPts val="1200"/>
              <a:buFont typeface="Roboto Condensed"/>
              <a:buAutoNum type="romanLcPeriod"/>
              <a:defRPr/>
            </a:lvl3pPr>
            <a:lvl4pPr marL="1828800" lvl="3" indent="-304800">
              <a:spcBef>
                <a:spcPts val="1600"/>
              </a:spcBef>
              <a:spcAft>
                <a:spcPts val="0"/>
              </a:spcAft>
              <a:buClr>
                <a:srgbClr val="434343"/>
              </a:buClr>
              <a:buSzPts val="1200"/>
              <a:buFont typeface="Roboto Condensed"/>
              <a:buAutoNum type="arabicPeriod"/>
              <a:defRPr/>
            </a:lvl4pPr>
            <a:lvl5pPr marL="2286000" lvl="4" indent="-304800">
              <a:spcBef>
                <a:spcPts val="1600"/>
              </a:spcBef>
              <a:spcAft>
                <a:spcPts val="0"/>
              </a:spcAft>
              <a:buClr>
                <a:srgbClr val="434343"/>
              </a:buClr>
              <a:buSzPts val="1200"/>
              <a:buFont typeface="Roboto Condensed"/>
              <a:buAutoNum type="alphaLcPeriod"/>
              <a:defRPr/>
            </a:lvl5pPr>
            <a:lvl6pPr marL="2743200" lvl="5" indent="-304800">
              <a:spcBef>
                <a:spcPts val="1600"/>
              </a:spcBef>
              <a:spcAft>
                <a:spcPts val="0"/>
              </a:spcAft>
              <a:buClr>
                <a:srgbClr val="434343"/>
              </a:buClr>
              <a:buSzPts val="1200"/>
              <a:buFont typeface="Roboto Condensed"/>
              <a:buAutoNum type="romanLcPeriod"/>
              <a:defRPr/>
            </a:lvl6pPr>
            <a:lvl7pPr marL="3200400" lvl="6" indent="-304800">
              <a:spcBef>
                <a:spcPts val="1600"/>
              </a:spcBef>
              <a:spcAft>
                <a:spcPts val="0"/>
              </a:spcAft>
              <a:buClr>
                <a:srgbClr val="434343"/>
              </a:buClr>
              <a:buSzPts val="1200"/>
              <a:buFont typeface="Roboto Condensed"/>
              <a:buAutoNum type="arabicPeriod"/>
              <a:defRPr/>
            </a:lvl7pPr>
            <a:lvl8pPr marL="3657600" lvl="7" indent="-304800">
              <a:spcBef>
                <a:spcPts val="1600"/>
              </a:spcBef>
              <a:spcAft>
                <a:spcPts val="0"/>
              </a:spcAft>
              <a:buClr>
                <a:srgbClr val="434343"/>
              </a:buClr>
              <a:buSzPts val="1200"/>
              <a:buFont typeface="Roboto Condensed"/>
              <a:buAutoNum type="alphaLcPeriod"/>
              <a:defRPr/>
            </a:lvl8pPr>
            <a:lvl9pPr marL="4114800" lvl="8" indent="-304800">
              <a:spcBef>
                <a:spcPts val="1600"/>
              </a:spcBef>
              <a:spcAft>
                <a:spcPts val="1600"/>
              </a:spcAft>
              <a:buClr>
                <a:srgbClr val="434343"/>
              </a:buClr>
              <a:buSzPts val="1200"/>
              <a:buFont typeface="Roboto Condensed"/>
              <a:buAutoNum type="romanLcPeriod"/>
              <a:defRPr/>
            </a:lvl9pPr>
          </a:lstStyle>
          <a:p>
            <a:endParaRPr/>
          </a:p>
        </p:txBody>
      </p:sp>
      <p:sp>
        <p:nvSpPr>
          <p:cNvPr id="691" name="Google Shape;691;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692" name="Google Shape;692;p4"/>
          <p:cNvGrpSpPr/>
          <p:nvPr/>
        </p:nvGrpSpPr>
        <p:grpSpPr>
          <a:xfrm rot="10800000">
            <a:off x="6432983" y="-554538"/>
            <a:ext cx="3672418" cy="1774740"/>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747" name="Google Shape;747;p4"/>
          <p:cNvGrpSpPr/>
          <p:nvPr/>
        </p:nvGrpSpPr>
        <p:grpSpPr>
          <a:xfrm rot="-6490771">
            <a:off x="7672703" y="532271"/>
            <a:ext cx="2472005"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59" name="Google Shape;759;p4"/>
          <p:cNvGrpSpPr/>
          <p:nvPr/>
        </p:nvGrpSpPr>
        <p:grpSpPr>
          <a:xfrm rot="1397489">
            <a:off x="-274602" y="5753195"/>
            <a:ext cx="939977" cy="221064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44953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67"/>
        <p:cNvGrpSpPr/>
        <p:nvPr/>
      </p:nvGrpSpPr>
      <p:grpSpPr>
        <a:xfrm>
          <a:off x="0" y="0"/>
          <a:ext cx="0" cy="0"/>
          <a:chOff x="0" y="0"/>
          <a:chExt cx="0" cy="0"/>
        </a:xfrm>
      </p:grpSpPr>
      <p:sp>
        <p:nvSpPr>
          <p:cNvPr id="768" name="Google Shape;768;p5"/>
          <p:cNvSpPr txBox="1">
            <a:spLocks noGrp="1"/>
          </p:cNvSpPr>
          <p:nvPr>
            <p:ph type="title"/>
          </p:nvPr>
        </p:nvSpPr>
        <p:spPr>
          <a:xfrm>
            <a:off x="714300" y="727667"/>
            <a:ext cx="7720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9" name="Google Shape;769;p5"/>
          <p:cNvSpPr txBox="1">
            <a:spLocks noGrp="1"/>
          </p:cNvSpPr>
          <p:nvPr>
            <p:ph type="body" idx="1"/>
          </p:nvPr>
        </p:nvSpPr>
        <p:spPr>
          <a:xfrm>
            <a:off x="709500" y="1536633"/>
            <a:ext cx="36021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0" name="Google Shape;770;p5"/>
          <p:cNvSpPr txBox="1">
            <a:spLocks noGrp="1"/>
          </p:cNvSpPr>
          <p:nvPr>
            <p:ph type="body" idx="2"/>
          </p:nvPr>
        </p:nvSpPr>
        <p:spPr>
          <a:xfrm>
            <a:off x="4832400" y="1536633"/>
            <a:ext cx="36021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1" name="Google Shape;771;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772" name="Google Shape;772;p5"/>
          <p:cNvGrpSpPr/>
          <p:nvPr/>
        </p:nvGrpSpPr>
        <p:grpSpPr>
          <a:xfrm>
            <a:off x="5158390" y="5894330"/>
            <a:ext cx="5152105" cy="3775748"/>
            <a:chOff x="4178350" y="2375050"/>
            <a:chExt cx="938350" cy="515775"/>
          </a:xfrm>
        </p:grpSpPr>
        <p:sp>
          <p:nvSpPr>
            <p:cNvPr id="773" name="Google Shape;773;p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4" name="Google Shape;774;p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5" name="Google Shape;775;p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6" name="Google Shape;776;p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7" name="Google Shape;777;p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8" name="Google Shape;778;p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9" name="Google Shape;779;p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80" name="Google Shape;780;p5"/>
          <p:cNvSpPr/>
          <p:nvPr/>
        </p:nvSpPr>
        <p:spPr>
          <a:xfrm rot="250">
            <a:off x="4216749" y="6091911"/>
            <a:ext cx="1515726" cy="180699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781" name="Google Shape;781;p5"/>
          <p:cNvGrpSpPr/>
          <p:nvPr/>
        </p:nvGrpSpPr>
        <p:grpSpPr>
          <a:xfrm>
            <a:off x="-755102" y="-3502713"/>
            <a:ext cx="3602094" cy="4337407"/>
            <a:chOff x="1992250" y="544500"/>
            <a:chExt cx="1080250" cy="975575"/>
          </a:xfrm>
        </p:grpSpPr>
        <p:sp>
          <p:nvSpPr>
            <p:cNvPr id="782" name="Google Shape;782;p5"/>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3" name="Google Shape;783;p5"/>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84" name="Google Shape;784;p5"/>
          <p:cNvGrpSpPr/>
          <p:nvPr/>
        </p:nvGrpSpPr>
        <p:grpSpPr>
          <a:xfrm rot="9965767">
            <a:off x="8251061" y="-2276730"/>
            <a:ext cx="1296283" cy="4710708"/>
            <a:chOff x="10084800" y="4174013"/>
            <a:chExt cx="585175" cy="1594900"/>
          </a:xfrm>
        </p:grpSpPr>
        <p:sp>
          <p:nvSpPr>
            <p:cNvPr id="785" name="Google Shape;785;p5"/>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786" name="Google Shape;786;p5"/>
            <p:cNvGrpSpPr/>
            <p:nvPr/>
          </p:nvGrpSpPr>
          <p:grpSpPr>
            <a:xfrm>
              <a:off x="10084800" y="4174013"/>
              <a:ext cx="585175" cy="1594900"/>
              <a:chOff x="1833925" y="1604075"/>
              <a:chExt cx="585175" cy="1594900"/>
            </a:xfrm>
          </p:grpSpPr>
          <p:sp>
            <p:nvSpPr>
              <p:cNvPr id="787" name="Google Shape;787;p5"/>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8" name="Google Shape;788;p5"/>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9" name="Google Shape;789;p5"/>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0" name="Google Shape;790;p5"/>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1" name="Google Shape;791;p5"/>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2" name="Google Shape;792;p5"/>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3" name="Google Shape;793;p5"/>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4" name="Google Shape;794;p5"/>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5" name="Google Shape;795;p5"/>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6" name="Google Shape;796;p5"/>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7" name="Google Shape;797;p5"/>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8" name="Google Shape;798;p5"/>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9" name="Google Shape;799;p5"/>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800" name="Google Shape;800;p5"/>
          <p:cNvGrpSpPr/>
          <p:nvPr/>
        </p:nvGrpSpPr>
        <p:grpSpPr>
          <a:xfrm>
            <a:off x="5861950" y="6071034"/>
            <a:ext cx="700450" cy="848100"/>
            <a:chOff x="3652400" y="3788700"/>
            <a:chExt cx="700450" cy="636075"/>
          </a:xfrm>
        </p:grpSpPr>
        <p:sp>
          <p:nvSpPr>
            <p:cNvPr id="801" name="Google Shape;801;p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2" name="Google Shape;802;p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3" name="Google Shape;803;p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4" name="Google Shape;804;p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5" name="Google Shape;805;p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6" name="Google Shape;806;p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7" name="Google Shape;807;p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8" name="Google Shape;808;p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9" name="Google Shape;809;p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0" name="Google Shape;810;p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1" name="Google Shape;811;p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2" name="Google Shape;812;p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3" name="Google Shape;813;p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4" name="Google Shape;814;p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5" name="Google Shape;815;p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16" name="Google Shape;816;p5"/>
          <p:cNvGrpSpPr/>
          <p:nvPr/>
        </p:nvGrpSpPr>
        <p:grpSpPr>
          <a:xfrm rot="-1958260">
            <a:off x="8555882" y="5313064"/>
            <a:ext cx="686618" cy="1614789"/>
            <a:chOff x="2797700" y="3217325"/>
            <a:chExt cx="682725" cy="1204225"/>
          </a:xfrm>
        </p:grpSpPr>
        <p:sp>
          <p:nvSpPr>
            <p:cNvPr id="817" name="Google Shape;817;p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8" name="Google Shape;818;p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9" name="Google Shape;819;p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0" name="Google Shape;820;p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1" name="Google Shape;821;p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2" name="Google Shape;822;p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3" name="Google Shape;823;p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35911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6806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792600"/>
            <a:ext cx="2915400" cy="3344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887" name="Google Shape;887;p7"/>
          <p:cNvGrpSpPr/>
          <p:nvPr/>
        </p:nvGrpSpPr>
        <p:grpSpPr>
          <a:xfrm>
            <a:off x="6364735" y="5911606"/>
            <a:ext cx="3672418" cy="1774740"/>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942" name="Google Shape;942;p7"/>
          <p:cNvGrpSpPr/>
          <p:nvPr/>
        </p:nvGrpSpPr>
        <p:grpSpPr>
          <a:xfrm rot="-10799883" flipH="1">
            <a:off x="-1195356" y="-1233253"/>
            <a:ext cx="4843774" cy="2913753"/>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48" name="Google Shape;948;p7"/>
          <p:cNvGrpSpPr/>
          <p:nvPr/>
        </p:nvGrpSpPr>
        <p:grpSpPr>
          <a:xfrm rot="-2452161">
            <a:off x="5263268" y="5936321"/>
            <a:ext cx="1019006" cy="2179697"/>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62" name="Google Shape;962;p7"/>
          <p:cNvGrpSpPr/>
          <p:nvPr/>
        </p:nvGrpSpPr>
        <p:grpSpPr>
          <a:xfrm rot="8607250">
            <a:off x="-672758" y="231931"/>
            <a:ext cx="1219989" cy="2567136"/>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70" name="Google Shape;970;p7"/>
          <p:cNvGrpSpPr/>
          <p:nvPr/>
        </p:nvGrpSpPr>
        <p:grpSpPr>
          <a:xfrm rot="9764690">
            <a:off x="2589183" y="-2048025"/>
            <a:ext cx="1546779" cy="3308713"/>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84" name="Google Shape;984;p7"/>
          <p:cNvGrpSpPr/>
          <p:nvPr/>
        </p:nvGrpSpPr>
        <p:grpSpPr>
          <a:xfrm>
            <a:off x="952180" y="827689"/>
            <a:ext cx="548733" cy="6644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54716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57"/>
        <p:cNvGrpSpPr/>
        <p:nvPr/>
      </p:nvGrpSpPr>
      <p:grpSpPr>
        <a:xfrm>
          <a:off x="0" y="0"/>
          <a:ext cx="0" cy="0"/>
          <a:chOff x="0" y="0"/>
          <a:chExt cx="0" cy="0"/>
        </a:xfrm>
      </p:grpSpPr>
      <p:sp>
        <p:nvSpPr>
          <p:cNvPr id="1058" name="Google Shape;1058;p9"/>
          <p:cNvSpPr txBox="1">
            <a:spLocks noGrp="1"/>
          </p:cNvSpPr>
          <p:nvPr>
            <p:ph type="title"/>
          </p:nvPr>
        </p:nvSpPr>
        <p:spPr>
          <a:xfrm>
            <a:off x="714300" y="2342884"/>
            <a:ext cx="3109800" cy="1976400"/>
          </a:xfrm>
          <a:prstGeom prst="rect">
            <a:avLst/>
          </a:prstGeom>
        </p:spPr>
        <p:txBody>
          <a:bodyPr spcFirstLastPara="1" wrap="square" lIns="91425" tIns="91425" rIns="91425" bIns="91425" anchor="b" anchorCtr="0">
            <a:noAutofit/>
          </a:bodyPr>
          <a:lstStyle>
            <a:lvl1pPr lvl="0">
              <a:spcBef>
                <a:spcPts val="0"/>
              </a:spcBef>
              <a:spcAft>
                <a:spcPts val="0"/>
              </a:spcAft>
              <a:buSzPts val="3700"/>
              <a:buNone/>
              <a:defRPr sz="3700" b="1"/>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
        <p:nvSpPr>
          <p:cNvPr id="1059" name="Google Shape;1059;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1060" name="Google Shape;1060;p9"/>
          <p:cNvGrpSpPr/>
          <p:nvPr/>
        </p:nvGrpSpPr>
        <p:grpSpPr>
          <a:xfrm rot="10800000" flipH="1">
            <a:off x="1513733" y="-939341"/>
            <a:ext cx="6608366" cy="2947233"/>
            <a:chOff x="5619200" y="4458200"/>
            <a:chExt cx="1647150" cy="742900"/>
          </a:xfrm>
        </p:grpSpPr>
        <p:sp>
          <p:nvSpPr>
            <p:cNvPr id="1061" name="Google Shape;1061;p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2" name="Google Shape;1062;p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3" name="Google Shape;1063;p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4" name="Google Shape;1064;p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5" name="Google Shape;1065;p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066" name="Google Shape;1066;p9"/>
          <p:cNvSpPr/>
          <p:nvPr/>
        </p:nvSpPr>
        <p:spPr>
          <a:xfrm rot="-10000102">
            <a:off x="7637340" y="-260363"/>
            <a:ext cx="2002471" cy="2387180"/>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067" name="Google Shape;1067;p9"/>
          <p:cNvGrpSpPr/>
          <p:nvPr/>
        </p:nvGrpSpPr>
        <p:grpSpPr>
          <a:xfrm>
            <a:off x="-738087" y="4997727"/>
            <a:ext cx="6319506" cy="3238173"/>
            <a:chOff x="4178350" y="2375050"/>
            <a:chExt cx="938350" cy="515775"/>
          </a:xfrm>
        </p:grpSpPr>
        <p:sp>
          <p:nvSpPr>
            <p:cNvPr id="1068" name="Google Shape;1068;p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9" name="Google Shape;1069;p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0" name="Google Shape;1070;p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1" name="Google Shape;1071;p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2" name="Google Shape;1072;p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3" name="Google Shape;1073;p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4" name="Google Shape;1074;p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75" name="Google Shape;1075;p9"/>
          <p:cNvGrpSpPr/>
          <p:nvPr/>
        </p:nvGrpSpPr>
        <p:grpSpPr>
          <a:xfrm rot="-1665452" flipH="1">
            <a:off x="4128259" y="4870211"/>
            <a:ext cx="2662557" cy="3771536"/>
            <a:chOff x="4159600" y="887163"/>
            <a:chExt cx="1265600" cy="1344550"/>
          </a:xfrm>
        </p:grpSpPr>
        <p:sp>
          <p:nvSpPr>
            <p:cNvPr id="1076" name="Google Shape;1076;p9"/>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7" name="Google Shape;1077;p9"/>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8" name="Google Shape;1078;p9"/>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9" name="Google Shape;1079;p9"/>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0" name="Google Shape;1080;p9"/>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1" name="Google Shape;1081;p9"/>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2" name="Google Shape;1082;p9"/>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3" name="Google Shape;1083;p9"/>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4" name="Google Shape;1084;p9"/>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5" name="Google Shape;1085;p9"/>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6" name="Google Shape;1086;p9"/>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7" name="Google Shape;1087;p9"/>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8" name="Google Shape;1088;p9"/>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9" name="Google Shape;1089;p9"/>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0" name="Google Shape;1090;p9"/>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1" name="Google Shape;1091;p9"/>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2" name="Google Shape;1092;p9"/>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3" name="Google Shape;1093;p9"/>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4" name="Google Shape;1094;p9"/>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5" name="Google Shape;1095;p9"/>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6" name="Google Shape;1096;p9"/>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7" name="Google Shape;1097;p9"/>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8" name="Google Shape;1098;p9"/>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9" name="Google Shape;1099;p9"/>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0" name="Google Shape;1100;p9"/>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1" name="Google Shape;1101;p9"/>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2" name="Google Shape;1102;p9"/>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3" name="Google Shape;1103;p9"/>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4" name="Google Shape;1104;p9"/>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5" name="Google Shape;1105;p9"/>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6" name="Google Shape;1106;p9"/>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7" name="Google Shape;1107;p9"/>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8" name="Google Shape;1108;p9"/>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9" name="Google Shape;1109;p9"/>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0" name="Google Shape;1110;p9"/>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1" name="Google Shape;1111;p9"/>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2" name="Google Shape;1112;p9"/>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3" name="Google Shape;1113;p9"/>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4" name="Google Shape;1114;p9"/>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5" name="Google Shape;1115;p9"/>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6" name="Google Shape;1116;p9"/>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7" name="Google Shape;1117;p9"/>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8" name="Google Shape;1118;p9"/>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9" name="Google Shape;1119;p9"/>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0" name="Google Shape;1120;p9"/>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1" name="Google Shape;1121;p9"/>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2" name="Google Shape;1122;p9"/>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3" name="Google Shape;1123;p9"/>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4" name="Google Shape;1124;p9"/>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5" name="Google Shape;1125;p9"/>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6" name="Google Shape;1126;p9"/>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7" name="Google Shape;1127;p9"/>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8" name="Google Shape;1128;p9"/>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9" name="Google Shape;1129;p9"/>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0" name="Google Shape;1130;p9"/>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1" name="Google Shape;1131;p9"/>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2" name="Google Shape;1132;p9"/>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3" name="Google Shape;1133;p9"/>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4" name="Google Shape;1134;p9"/>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5" name="Google Shape;1135;p9"/>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6" name="Google Shape;1136;p9"/>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7" name="Google Shape;1137;p9"/>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8" name="Google Shape;1138;p9"/>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9" name="Google Shape;1139;p9"/>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0" name="Google Shape;1140;p9"/>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1" name="Google Shape;1141;p9"/>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2" name="Google Shape;1142;p9"/>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3" name="Google Shape;1143;p9"/>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4" name="Google Shape;1144;p9"/>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5" name="Google Shape;1145;p9"/>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6" name="Google Shape;1146;p9"/>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7" name="Google Shape;1147;p9"/>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8" name="Google Shape;1148;p9"/>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9" name="Google Shape;1149;p9"/>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0" name="Google Shape;1150;p9"/>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1" name="Google Shape;1151;p9"/>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2" name="Google Shape;1152;p9"/>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3" name="Google Shape;1153;p9"/>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4" name="Google Shape;1154;p9"/>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5" name="Google Shape;1155;p9"/>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6" name="Google Shape;1156;p9"/>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7" name="Google Shape;1157;p9"/>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8" name="Google Shape;1158;p9"/>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9" name="Google Shape;1159;p9"/>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0" name="Google Shape;1160;p9"/>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1" name="Google Shape;1161;p9"/>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2" name="Google Shape;1162;p9"/>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3" name="Google Shape;1163;p9"/>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4" name="Google Shape;1164;p9"/>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5" name="Google Shape;1165;p9"/>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6" name="Google Shape;1166;p9"/>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7" name="Google Shape;1167;p9"/>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8" name="Google Shape;1168;p9"/>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9" name="Google Shape;1169;p9"/>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0" name="Google Shape;1170;p9"/>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1" name="Google Shape;1171;p9"/>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2" name="Google Shape;1172;p9"/>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3" name="Google Shape;1173;p9"/>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4" name="Google Shape;1174;p9"/>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5" name="Google Shape;1175;p9"/>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6" name="Google Shape;1176;p9"/>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7" name="Google Shape;1177;p9"/>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8" name="Google Shape;1178;p9"/>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9" name="Google Shape;1179;p9"/>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0" name="Google Shape;1180;p9"/>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81" name="Google Shape;1181;p9"/>
          <p:cNvGrpSpPr/>
          <p:nvPr/>
        </p:nvGrpSpPr>
        <p:grpSpPr>
          <a:xfrm rot="7513056">
            <a:off x="-565492" y="-702889"/>
            <a:ext cx="1626629" cy="1925325"/>
            <a:chOff x="322650" y="2571325"/>
            <a:chExt cx="573100" cy="904450"/>
          </a:xfrm>
        </p:grpSpPr>
        <p:sp>
          <p:nvSpPr>
            <p:cNvPr id="1182" name="Google Shape;1182;p9"/>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3" name="Google Shape;1183;p9"/>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4" name="Google Shape;1184;p9"/>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5" name="Google Shape;1185;p9"/>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6" name="Google Shape;1186;p9"/>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7" name="Google Shape;1187;p9"/>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8" name="Google Shape;1188;p9"/>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89" name="Google Shape;1189;p9"/>
          <p:cNvGrpSpPr/>
          <p:nvPr/>
        </p:nvGrpSpPr>
        <p:grpSpPr>
          <a:xfrm rot="-9626360">
            <a:off x="1195526" y="-1283903"/>
            <a:ext cx="1102906" cy="2359369"/>
            <a:chOff x="2402100" y="3854125"/>
            <a:chExt cx="435600" cy="698825"/>
          </a:xfrm>
        </p:grpSpPr>
        <p:sp>
          <p:nvSpPr>
            <p:cNvPr id="1190" name="Google Shape;119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1" name="Google Shape;119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2" name="Google Shape;119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3" name="Google Shape;119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4" name="Google Shape;119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5" name="Google Shape;119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6" name="Google Shape;119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7" name="Google Shape;119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8" name="Google Shape;119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9" name="Google Shape;119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0" name="Google Shape;120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1" name="Google Shape;120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2" name="Google Shape;120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03" name="Google Shape;1203;p9"/>
          <p:cNvGrpSpPr/>
          <p:nvPr/>
        </p:nvGrpSpPr>
        <p:grpSpPr>
          <a:xfrm>
            <a:off x="7064730" y="5472789"/>
            <a:ext cx="548733" cy="664401"/>
            <a:chOff x="3652400" y="3788700"/>
            <a:chExt cx="700450" cy="636075"/>
          </a:xfrm>
        </p:grpSpPr>
        <p:sp>
          <p:nvSpPr>
            <p:cNvPr id="1204" name="Google Shape;1204;p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5" name="Google Shape;1205;p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6" name="Google Shape;1206;p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7" name="Google Shape;1207;p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8" name="Google Shape;1208;p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9" name="Google Shape;1209;p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0" name="Google Shape;1210;p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1" name="Google Shape;1211;p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2" name="Google Shape;1212;p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3" name="Google Shape;1213;p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4" name="Google Shape;1214;p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5" name="Google Shape;1215;p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6" name="Google Shape;1216;p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7" name="Google Shape;1217;p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8" name="Google Shape;1218;p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19" name="Google Shape;1219;p9"/>
          <p:cNvGrpSpPr/>
          <p:nvPr/>
        </p:nvGrpSpPr>
        <p:grpSpPr>
          <a:xfrm rot="-1969473">
            <a:off x="8258771" y="5152878"/>
            <a:ext cx="1102925" cy="2359332"/>
            <a:chOff x="2402100" y="3854125"/>
            <a:chExt cx="435600" cy="698825"/>
          </a:xfrm>
        </p:grpSpPr>
        <p:sp>
          <p:nvSpPr>
            <p:cNvPr id="1220" name="Google Shape;122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1" name="Google Shape;122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2" name="Google Shape;122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3" name="Google Shape;122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4" name="Google Shape;122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5" name="Google Shape;122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6" name="Google Shape;122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7" name="Google Shape;122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8" name="Google Shape;122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9" name="Google Shape;122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0" name="Google Shape;123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1" name="Google Shape;123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2" name="Google Shape;123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33" name="Google Shape;1233;p9"/>
          <p:cNvGrpSpPr/>
          <p:nvPr/>
        </p:nvGrpSpPr>
        <p:grpSpPr>
          <a:xfrm rot="-1802793">
            <a:off x="-3074" y="4104650"/>
            <a:ext cx="1039447" cy="3781452"/>
            <a:chOff x="10084800" y="4174013"/>
            <a:chExt cx="585175" cy="1594900"/>
          </a:xfrm>
        </p:grpSpPr>
        <p:sp>
          <p:nvSpPr>
            <p:cNvPr id="1234" name="Google Shape;1234;p9"/>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35" name="Google Shape;1235;p9"/>
            <p:cNvGrpSpPr/>
            <p:nvPr/>
          </p:nvGrpSpPr>
          <p:grpSpPr>
            <a:xfrm>
              <a:off x="10084800" y="4174013"/>
              <a:ext cx="585175" cy="1594900"/>
              <a:chOff x="1833925" y="1604075"/>
              <a:chExt cx="585175" cy="1594900"/>
            </a:xfrm>
          </p:grpSpPr>
          <p:sp>
            <p:nvSpPr>
              <p:cNvPr id="1236" name="Google Shape;1236;p9"/>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7" name="Google Shape;1237;p9"/>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8" name="Google Shape;1238;p9"/>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9" name="Google Shape;1239;p9"/>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0" name="Google Shape;1240;p9"/>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1" name="Google Shape;1241;p9"/>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2" name="Google Shape;1242;p9"/>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3" name="Google Shape;1243;p9"/>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4" name="Google Shape;1244;p9"/>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5" name="Google Shape;1245;p9"/>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6" name="Google Shape;1246;p9"/>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7" name="Google Shape;1247;p9"/>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8" name="Google Shape;1248;p9"/>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1249" name="Google Shape;1249;p9"/>
          <p:cNvGrpSpPr/>
          <p:nvPr/>
        </p:nvGrpSpPr>
        <p:grpSpPr>
          <a:xfrm>
            <a:off x="8498988" y="3677059"/>
            <a:ext cx="846716" cy="1991307"/>
            <a:chOff x="2797700" y="3217325"/>
            <a:chExt cx="682725" cy="1204225"/>
          </a:xfrm>
        </p:grpSpPr>
        <p:sp>
          <p:nvSpPr>
            <p:cNvPr id="1250" name="Google Shape;1250;p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1" name="Google Shape;1251;p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2" name="Google Shape;1252;p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3" name="Google Shape;1253;p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4" name="Google Shape;1254;p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5" name="Google Shape;1255;p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6" name="Google Shape;1256;p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57" name="Google Shape;1257;p9"/>
          <p:cNvSpPr/>
          <p:nvPr/>
        </p:nvSpPr>
        <p:spPr>
          <a:xfrm>
            <a:off x="4934551" y="980384"/>
            <a:ext cx="378599" cy="422299"/>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8" name="Google Shape;1258;p9"/>
          <p:cNvSpPr/>
          <p:nvPr/>
        </p:nvSpPr>
        <p:spPr>
          <a:xfrm>
            <a:off x="7695089" y="6405667"/>
            <a:ext cx="378599" cy="422299"/>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9" name="Google Shape;1259;p9"/>
          <p:cNvSpPr txBox="1">
            <a:spLocks noGrp="1"/>
          </p:cNvSpPr>
          <p:nvPr>
            <p:ph type="subTitle" idx="1"/>
          </p:nvPr>
        </p:nvSpPr>
        <p:spPr>
          <a:xfrm>
            <a:off x="4572000" y="2571233"/>
            <a:ext cx="3857700" cy="15128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endParaRPr/>
          </a:p>
        </p:txBody>
      </p:sp>
    </p:spTree>
    <p:extLst>
      <p:ext uri="{BB962C8B-B14F-4D97-AF65-F5344CB8AC3E}">
        <p14:creationId xmlns:p14="http://schemas.microsoft.com/office/powerpoint/2010/main" val="413931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
        <p:nvSpPr>
          <p:cNvPr id="1262" name="Google Shape;1262;p10"/>
          <p:cNvSpPr/>
          <p:nvPr/>
        </p:nvSpPr>
        <p:spPr>
          <a:xfrm>
            <a:off x="-1084580" y="6137204"/>
            <a:ext cx="2869524" cy="3733851"/>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3" name="Google Shape;1263;p10"/>
          <p:cNvSpPr txBox="1">
            <a:spLocks noGrp="1"/>
          </p:cNvSpPr>
          <p:nvPr>
            <p:ph type="title"/>
          </p:nvPr>
        </p:nvSpPr>
        <p:spPr>
          <a:xfrm>
            <a:off x="714300" y="728536"/>
            <a:ext cx="7715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90" y="-617351"/>
            <a:ext cx="4494673" cy="2172104"/>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1319" name="Google Shape;1319;p10"/>
          <p:cNvGrpSpPr/>
          <p:nvPr/>
        </p:nvGrpSpPr>
        <p:grpSpPr>
          <a:xfrm rot="1156600">
            <a:off x="-466355" y="4661645"/>
            <a:ext cx="871121" cy="1863571"/>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33" name="Google Shape;1333;p10"/>
          <p:cNvGrpSpPr/>
          <p:nvPr/>
        </p:nvGrpSpPr>
        <p:grpSpPr>
          <a:xfrm rot="10091607" flipH="1">
            <a:off x="5890244" y="-800454"/>
            <a:ext cx="2103360" cy="2090419"/>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45" name="Google Shape;1345;p10"/>
          <p:cNvGrpSpPr/>
          <p:nvPr/>
        </p:nvGrpSpPr>
        <p:grpSpPr>
          <a:xfrm rot="-1341702" flipH="1">
            <a:off x="8386281" y="5678532"/>
            <a:ext cx="854365" cy="2009297"/>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53" name="Google Shape;1353;p10"/>
          <p:cNvGrpSpPr/>
          <p:nvPr/>
        </p:nvGrpSpPr>
        <p:grpSpPr>
          <a:xfrm>
            <a:off x="965064" y="6201800"/>
            <a:ext cx="610325" cy="556467"/>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66588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652633"/>
            <a:ext cx="29865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546100"/>
            <a:ext cx="2610000" cy="13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2235200"/>
            <a:ext cx="2496900" cy="985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652633"/>
            <a:ext cx="29865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546100"/>
            <a:ext cx="2610000" cy="13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2235200"/>
            <a:ext cx="24969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4366233"/>
            <a:ext cx="29865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3259700"/>
            <a:ext cx="2610000" cy="13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4948800"/>
            <a:ext cx="24969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4366233"/>
            <a:ext cx="29865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3259700"/>
            <a:ext cx="2610000" cy="13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4948800"/>
            <a:ext cx="24969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5129838"/>
            <a:ext cx="5081458" cy="3055895"/>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91" name="Google Shape;1591;p13"/>
          <p:cNvGrpSpPr/>
          <p:nvPr/>
        </p:nvGrpSpPr>
        <p:grpSpPr>
          <a:xfrm rot="10800000" flipH="1">
            <a:off x="6148691" y="-1389579"/>
            <a:ext cx="4256731" cy="2940605"/>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99" name="Google Shape;1599;p13"/>
          <p:cNvGrpSpPr/>
          <p:nvPr/>
        </p:nvGrpSpPr>
        <p:grpSpPr>
          <a:xfrm>
            <a:off x="111850" y="1610367"/>
            <a:ext cx="700450" cy="848100"/>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15" name="Google Shape;1615;p13"/>
          <p:cNvGrpSpPr/>
          <p:nvPr/>
        </p:nvGrpSpPr>
        <p:grpSpPr>
          <a:xfrm rot="-2328237">
            <a:off x="8085384" y="5598183"/>
            <a:ext cx="1546773" cy="3308816"/>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29" name="Google Shape;1629;p13"/>
          <p:cNvSpPr/>
          <p:nvPr/>
        </p:nvSpPr>
        <p:spPr>
          <a:xfrm rot="10156090">
            <a:off x="-272109" y="-357812"/>
            <a:ext cx="1468398" cy="175069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30" name="Google Shape;1630;p13"/>
          <p:cNvGrpSpPr/>
          <p:nvPr/>
        </p:nvGrpSpPr>
        <p:grpSpPr>
          <a:xfrm rot="-1366232">
            <a:off x="8503460" y="4374245"/>
            <a:ext cx="1014294" cy="2134305"/>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38" name="Google Shape;1638;p13"/>
          <p:cNvGrpSpPr/>
          <p:nvPr/>
        </p:nvGrpSpPr>
        <p:grpSpPr>
          <a:xfrm>
            <a:off x="8429689" y="1301217"/>
            <a:ext cx="610325" cy="556467"/>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93590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p:cSld name="Only Title">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1131489"/>
            <a:ext cx="6467864" cy="3541652"/>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54" name="Google Shape;1654;p14"/>
          <p:cNvGrpSpPr/>
          <p:nvPr/>
        </p:nvGrpSpPr>
        <p:grpSpPr>
          <a:xfrm>
            <a:off x="170572" y="4709187"/>
            <a:ext cx="4519000" cy="3238173"/>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62" name="Google Shape;1662;p14"/>
          <p:cNvGrpSpPr/>
          <p:nvPr/>
        </p:nvGrpSpPr>
        <p:grpSpPr>
          <a:xfrm rot="-423650">
            <a:off x="-1188125" y="4251461"/>
            <a:ext cx="2662512" cy="3771471"/>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68" name="Google Shape;1768;p14"/>
          <p:cNvGrpSpPr/>
          <p:nvPr/>
        </p:nvGrpSpPr>
        <p:grpSpPr>
          <a:xfrm rot="-10163243">
            <a:off x="-354404" y="-177772"/>
            <a:ext cx="1386418" cy="3112128"/>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88" name="Google Shape;1788;p14"/>
          <p:cNvGrpSpPr/>
          <p:nvPr/>
        </p:nvGrpSpPr>
        <p:grpSpPr>
          <a:xfrm rot="-10011506">
            <a:off x="8529636" y="-455385"/>
            <a:ext cx="922899" cy="1974232"/>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02" name="Google Shape;1802;p14"/>
          <p:cNvGrpSpPr/>
          <p:nvPr/>
        </p:nvGrpSpPr>
        <p:grpSpPr>
          <a:xfrm>
            <a:off x="8495813" y="5410725"/>
            <a:ext cx="846716" cy="1991307"/>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10" name="Google Shape;1810;p14"/>
          <p:cNvGrpSpPr/>
          <p:nvPr/>
        </p:nvGrpSpPr>
        <p:grpSpPr>
          <a:xfrm rot="10800000">
            <a:off x="7485623" y="-1510032"/>
            <a:ext cx="1010203" cy="2125579"/>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18" name="Google Shape;1818;p14"/>
          <p:cNvGrpSpPr/>
          <p:nvPr/>
        </p:nvGrpSpPr>
        <p:grpSpPr>
          <a:xfrm>
            <a:off x="2881963" y="954234"/>
            <a:ext cx="700450" cy="848100"/>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834" name="Google Shape;1834;p14"/>
          <p:cNvSpPr txBox="1">
            <a:spLocks noGrp="1"/>
          </p:cNvSpPr>
          <p:nvPr>
            <p:ph type="body" idx="1"/>
          </p:nvPr>
        </p:nvSpPr>
        <p:spPr>
          <a:xfrm>
            <a:off x="829125" y="2941000"/>
            <a:ext cx="3201900" cy="1218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2342884"/>
            <a:ext cx="3109800" cy="1976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extLst>
      <p:ext uri="{BB962C8B-B14F-4D97-AF65-F5344CB8AC3E}">
        <p14:creationId xmlns:p14="http://schemas.microsoft.com/office/powerpoint/2010/main" val="241258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p:cSld name="1_Only Title">
    <p:spTree>
      <p:nvGrpSpPr>
        <p:cNvPr id="1" name="Shape 1997"/>
        <p:cNvGrpSpPr/>
        <p:nvPr/>
      </p:nvGrpSpPr>
      <p:grpSpPr>
        <a:xfrm>
          <a:off x="0" y="0"/>
          <a:ext cx="0" cy="0"/>
          <a:chOff x="0" y="0"/>
          <a:chExt cx="0" cy="0"/>
        </a:xfrm>
      </p:grpSpPr>
      <p:sp>
        <p:nvSpPr>
          <p:cNvPr id="1998" name="Google Shape;1998;p18"/>
          <p:cNvSpPr txBox="1">
            <a:spLocks noGrp="1"/>
          </p:cNvSpPr>
          <p:nvPr>
            <p:ph type="title"/>
          </p:nvPr>
        </p:nvSpPr>
        <p:spPr>
          <a:xfrm>
            <a:off x="714300" y="7276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99" name="Google Shape;1999;p18"/>
          <p:cNvGrpSpPr/>
          <p:nvPr/>
        </p:nvGrpSpPr>
        <p:grpSpPr>
          <a:xfrm rot="10800000" flipH="1">
            <a:off x="6781459" y="-1357869"/>
            <a:ext cx="3596883" cy="2636092"/>
            <a:chOff x="4178350" y="2375050"/>
            <a:chExt cx="938350" cy="515775"/>
          </a:xfrm>
        </p:grpSpPr>
        <p:sp>
          <p:nvSpPr>
            <p:cNvPr id="2000" name="Google Shape;2000;p1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1" name="Google Shape;2001;p1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2" name="Google Shape;2002;p1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3" name="Google Shape;2003;p1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4" name="Google Shape;2004;p1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5" name="Google Shape;2005;p1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6" name="Google Shape;2006;p1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07" name="Google Shape;2007;p18"/>
          <p:cNvGrpSpPr/>
          <p:nvPr/>
        </p:nvGrpSpPr>
        <p:grpSpPr>
          <a:xfrm rot="1908640">
            <a:off x="-506044" y="5329562"/>
            <a:ext cx="1853891" cy="1842485"/>
            <a:chOff x="4500175" y="3779525"/>
            <a:chExt cx="1136425" cy="847075"/>
          </a:xfrm>
        </p:grpSpPr>
        <p:sp>
          <p:nvSpPr>
            <p:cNvPr id="2008" name="Google Shape;2008;p1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9" name="Google Shape;2009;p1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0" name="Google Shape;2010;p1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1" name="Google Shape;2011;p1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2" name="Google Shape;2012;p1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3" name="Google Shape;2013;p1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4" name="Google Shape;2014;p1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5" name="Google Shape;2015;p1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6" name="Google Shape;2016;p1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7" name="Google Shape;2017;p1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8" name="Google Shape;2018;p1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19" name="Google Shape;2019;p18"/>
          <p:cNvGrpSpPr/>
          <p:nvPr/>
        </p:nvGrpSpPr>
        <p:grpSpPr>
          <a:xfrm rot="-10241612">
            <a:off x="8570423" y="-265541"/>
            <a:ext cx="730366" cy="1805023"/>
            <a:chOff x="2797700" y="3217325"/>
            <a:chExt cx="682725" cy="1204225"/>
          </a:xfrm>
        </p:grpSpPr>
        <p:sp>
          <p:nvSpPr>
            <p:cNvPr id="2020" name="Google Shape;2020;p1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1" name="Google Shape;2021;p1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2" name="Google Shape;2022;p1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3" name="Google Shape;2023;p1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4" name="Google Shape;2024;p1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5" name="Google Shape;2025;p1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6" name="Google Shape;2026;p1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27" name="Google Shape;2027;p18"/>
          <p:cNvGrpSpPr/>
          <p:nvPr/>
        </p:nvGrpSpPr>
        <p:grpSpPr>
          <a:xfrm>
            <a:off x="1247908" y="6137198"/>
            <a:ext cx="548733" cy="664401"/>
            <a:chOff x="3652400" y="3788700"/>
            <a:chExt cx="700450" cy="636075"/>
          </a:xfrm>
        </p:grpSpPr>
        <p:sp>
          <p:nvSpPr>
            <p:cNvPr id="2028" name="Google Shape;2028;p1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9" name="Google Shape;2029;p1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0" name="Google Shape;2030;p1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1" name="Google Shape;2031;p1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2" name="Google Shape;2032;p1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3" name="Google Shape;2033;p1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4" name="Google Shape;2034;p1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5" name="Google Shape;2035;p1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6" name="Google Shape;2036;p1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7" name="Google Shape;2037;p1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8" name="Google Shape;2038;p1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9" name="Google Shape;2039;p1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0" name="Google Shape;2040;p1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1" name="Google Shape;2041;p1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2" name="Google Shape;2042;p1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423027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7276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6624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22787359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10" name="TextBox 9">
            <a:extLst>
              <a:ext uri="{FF2B5EF4-FFF2-40B4-BE49-F238E27FC236}">
                <a16:creationId xmlns:a16="http://schemas.microsoft.com/office/drawing/2014/main" xmlns="" id="{6E23B78B-8C62-425B-8497-D5B05A0B2597}"/>
              </a:ext>
            </a:extLst>
          </p:cNvPr>
          <p:cNvSpPr txBox="1"/>
          <p:nvPr/>
        </p:nvSpPr>
        <p:spPr>
          <a:xfrm>
            <a:off x="1948874" y="6009792"/>
            <a:ext cx="5486400" cy="461665"/>
          </a:xfrm>
          <a:prstGeom prst="rect">
            <a:avLst/>
          </a:prstGeom>
          <a:noFill/>
        </p:spPr>
        <p:txBody>
          <a:bodyPr wrap="square" rtlCol="0">
            <a:spAutoFit/>
          </a:bodyPr>
          <a:lstStyle/>
          <a:p>
            <a:pPr>
              <a:buClr>
                <a:srgbClr val="000000"/>
              </a:buClr>
              <a:buFont typeface="Arial"/>
              <a:buNone/>
            </a:pPr>
            <a:r>
              <a:rPr lang="en-US" sz="2400" kern="0">
                <a:solidFill>
                  <a:srgbClr val="000000"/>
                </a:solidFill>
                <a:cs typeface="Arial"/>
                <a:sym typeface="Arial"/>
              </a:rPr>
              <a:t>Em có nhận xét gì về hình ảnh trên???</a:t>
            </a:r>
          </a:p>
        </p:txBody>
      </p:sp>
      <p:pic>
        <p:nvPicPr>
          <p:cNvPr id="5" name="Picture 4" descr="Vì sao áo dài được xem là biểu tượng cho trang phục truyền thống của Việt  Nam?">
            <a:extLst>
              <a:ext uri="{FF2B5EF4-FFF2-40B4-BE49-F238E27FC236}">
                <a16:creationId xmlns:a16="http://schemas.microsoft.com/office/drawing/2014/main" xmlns="" id="{F8E3107E-3018-4450-B12A-01BE06362A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311" y="210218"/>
            <a:ext cx="3111548" cy="5586569"/>
          </a:xfrm>
          <a:prstGeom prst="rect">
            <a:avLst/>
          </a:prstGeom>
          <a:noFill/>
        </p:spPr>
      </p:pic>
      <p:pic>
        <p:nvPicPr>
          <p:cNvPr id="6" name="Picture 5" descr="áo Bà Ba Nữ Màu Nâu">
            <a:extLst>
              <a:ext uri="{FF2B5EF4-FFF2-40B4-BE49-F238E27FC236}">
                <a16:creationId xmlns:a16="http://schemas.microsoft.com/office/drawing/2014/main" xmlns="" id="{5A8CA2BD-BA87-417A-AF49-A99CB95011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862" y="211862"/>
            <a:ext cx="3196963" cy="5588215"/>
          </a:xfrm>
          <a:prstGeom prst="rect">
            <a:avLst/>
          </a:prstGeom>
          <a:noFill/>
          <a:ln>
            <a:noFill/>
          </a:ln>
        </p:spPr>
      </p:pic>
    </p:spTree>
    <p:extLst>
      <p:ext uri="{BB962C8B-B14F-4D97-AF65-F5344CB8AC3E}">
        <p14:creationId xmlns:p14="http://schemas.microsoft.com/office/powerpoint/2010/main" val="947817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Đi du lịch Sapa nên mặc gì cho phù hợp | Viet Fun Travel">
            <a:extLst>
              <a:ext uri="{FF2B5EF4-FFF2-40B4-BE49-F238E27FC236}">
                <a16:creationId xmlns:a16="http://schemas.microsoft.com/office/drawing/2014/main" xmlns="" id="{A01819B5-3F92-4DAF-B4F6-A7432384F1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349" y="201936"/>
            <a:ext cx="4649967" cy="5010017"/>
          </a:xfrm>
          <a:prstGeom prst="rect">
            <a:avLst/>
          </a:prstGeom>
          <a:noFill/>
        </p:spPr>
      </p:pic>
      <p:pic>
        <p:nvPicPr>
          <p:cNvPr id="5" name="Picture 4" descr="Cần lưu ý gì khi chọn mua quần áo mùa đông cho bé | Công Ty Thời Trang Trẻ  Em Xuất Khẩu ZinZin">
            <a:extLst>
              <a:ext uri="{FF2B5EF4-FFF2-40B4-BE49-F238E27FC236}">
                <a16:creationId xmlns:a16="http://schemas.microsoft.com/office/drawing/2014/main" xmlns="" id="{1650E7CE-0C8A-4661-B303-7AC7A6C904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72" y="233715"/>
            <a:ext cx="2672920" cy="4946452"/>
          </a:xfrm>
          <a:prstGeom prst="rect">
            <a:avLst/>
          </a:prstGeom>
          <a:noFill/>
        </p:spPr>
      </p:pic>
      <p:sp>
        <p:nvSpPr>
          <p:cNvPr id="8" name="TextBox 7">
            <a:extLst>
              <a:ext uri="{FF2B5EF4-FFF2-40B4-BE49-F238E27FC236}">
                <a16:creationId xmlns:a16="http://schemas.microsoft.com/office/drawing/2014/main" xmlns="" id="{12BB63F6-1967-47F7-9893-F0D9DD4335A1}"/>
              </a:ext>
            </a:extLst>
          </p:cNvPr>
          <p:cNvSpPr txBox="1"/>
          <p:nvPr/>
        </p:nvSpPr>
        <p:spPr>
          <a:xfrm>
            <a:off x="2618914" y="5325181"/>
            <a:ext cx="3987626" cy="517065"/>
          </a:xfrm>
          <a:prstGeom prst="rect">
            <a:avLst/>
          </a:prstGeom>
          <a:noFill/>
        </p:spPr>
        <p:txBody>
          <a:bodyPr wrap="square">
            <a:spAutoFit/>
          </a:bodyPr>
          <a:lstStyle/>
          <a:p>
            <a:pPr marL="457200" indent="-457200" algn="just">
              <a:lnSpc>
                <a:spcPct val="115000"/>
              </a:lnSpc>
              <a:spcAft>
                <a:spcPts val="800"/>
              </a:spcAft>
              <a:buClr>
                <a:srgbClr val="000000"/>
              </a:buClr>
              <a:buFont typeface="Arial"/>
              <a:buNone/>
            </a:pPr>
            <a:r>
              <a:rPr lang="en-US" sz="2400" kern="0">
                <a:solidFill>
                  <a:srgbClr val="000000"/>
                </a:solidFill>
                <a:latin typeface="Poppins"/>
                <a:ea typeface="Calibri" panose="020F0502020204030204" pitchFamily="34" charset="0"/>
                <a:cs typeface="Times New Roman" panose="02020603050405020304" pitchFamily="18" charset="0"/>
                <a:sym typeface="Arial"/>
              </a:rPr>
              <a:t>Trang phục giữ ấm cơ thể</a:t>
            </a:r>
            <a:endParaRPr lang="en-US" kern="0">
              <a:solidFill>
                <a:srgbClr val="000000"/>
              </a:solidFill>
              <a:latin typeface="Poppins"/>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xmlns="" id="{13D25A2B-B5F6-4C53-9533-0DA146E57E7C}"/>
              </a:ext>
            </a:extLst>
          </p:cNvPr>
          <p:cNvSpPr txBox="1"/>
          <p:nvPr/>
        </p:nvSpPr>
        <p:spPr>
          <a:xfrm>
            <a:off x="952503" y="6112280"/>
            <a:ext cx="7438031" cy="461665"/>
          </a:xfrm>
          <a:prstGeom prst="rect">
            <a:avLst/>
          </a:prstGeom>
          <a:noFill/>
        </p:spPr>
        <p:txBody>
          <a:bodyPr wrap="square">
            <a:spAutoFit/>
          </a:bodyPr>
          <a:lstStyle/>
          <a:p>
            <a:pPr>
              <a:buClr>
                <a:srgbClr val="000000"/>
              </a:buClr>
              <a:buFont typeface="Arial"/>
              <a:buNone/>
            </a:pPr>
            <a:r>
              <a:rPr lang="en-US" sz="2400" kern="0">
                <a:solidFill>
                  <a:srgbClr val="000000"/>
                </a:solidFill>
                <a:latin typeface="Poppins"/>
                <a:ea typeface="Calibri" panose="020F0502020204030204" pitchFamily="34" charset="0"/>
                <a:cs typeface="Times New Roman" panose="02020603050405020304" pitchFamily="18" charset="0"/>
                <a:sym typeface="Arial"/>
              </a:rPr>
              <a:t>(Áo ấm, khăn quàng cổ, găng tay, mũ len, giày …)</a:t>
            </a:r>
            <a:endParaRPr lang="en-US" sz="2400" kern="0">
              <a:solidFill>
                <a:srgbClr val="000000"/>
              </a:solidFill>
              <a:latin typeface="Poppins"/>
              <a:cs typeface="Arial"/>
              <a:sym typeface="Arial"/>
            </a:endParaRPr>
          </a:p>
        </p:txBody>
      </p:sp>
    </p:spTree>
    <p:extLst>
      <p:ext uri="{BB962C8B-B14F-4D97-AF65-F5344CB8AC3E}">
        <p14:creationId xmlns:p14="http://schemas.microsoft.com/office/powerpoint/2010/main" val="4960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100"/>
                                        <p:tgtEl>
                                          <p:spTgt spid="8"/>
                                        </p:tgtEl>
                                      </p:cBhvr>
                                    </p:animEffect>
                                  </p:childTnLst>
                                </p:cTn>
                              </p:par>
                              <p:par>
                                <p:cTn id="14" presetID="10" presetClass="entr" presetSubtype="0" fill="hold" grpId="0" nodeType="withEffect">
                                  <p:stCondLst>
                                    <p:cond delay="22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ết mặc gì? Những outfit không thể thiếu trong những ngày Tết -  Thegioididong.com">
            <a:extLst>
              <a:ext uri="{FF2B5EF4-FFF2-40B4-BE49-F238E27FC236}">
                <a16:creationId xmlns:a16="http://schemas.microsoft.com/office/drawing/2014/main" xmlns="" id="{290E99B5-266C-4A16-B6FE-1D91DBFA0B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258" y="2"/>
            <a:ext cx="6666345" cy="5721236"/>
          </a:xfrm>
          <a:prstGeom prst="rect">
            <a:avLst/>
          </a:prstGeom>
          <a:noFill/>
        </p:spPr>
      </p:pic>
      <p:sp>
        <p:nvSpPr>
          <p:cNvPr id="7" name="TextBox 6">
            <a:extLst>
              <a:ext uri="{FF2B5EF4-FFF2-40B4-BE49-F238E27FC236}">
                <a16:creationId xmlns:a16="http://schemas.microsoft.com/office/drawing/2014/main" xmlns="" id="{6CEDA0F3-1E2D-44F5-84F3-576DAB502E38}"/>
              </a:ext>
            </a:extLst>
          </p:cNvPr>
          <p:cNvSpPr txBox="1"/>
          <p:nvPr/>
        </p:nvSpPr>
        <p:spPr>
          <a:xfrm>
            <a:off x="2542312" y="5884659"/>
            <a:ext cx="3803073" cy="584775"/>
          </a:xfrm>
          <a:prstGeom prst="rect">
            <a:avLst/>
          </a:prstGeom>
          <a:noFill/>
        </p:spPr>
        <p:txBody>
          <a:bodyPr wrap="square">
            <a:spAutoFit/>
          </a:bodyPr>
          <a:lstStyle/>
          <a:p>
            <a:pPr algn="ctr">
              <a:buClr>
                <a:srgbClr val="000000"/>
              </a:buClr>
              <a:buFont typeface="Arial"/>
              <a:buNone/>
            </a:pPr>
            <a:r>
              <a:rPr lang="en-US" sz="3200" kern="0">
                <a:solidFill>
                  <a:srgbClr val="000000"/>
                </a:solidFill>
                <a:latin typeface="Poppins"/>
                <a:ea typeface="Calibri" panose="020F0502020204030204" pitchFamily="34" charset="0"/>
                <a:cs typeface="Arial"/>
                <a:sym typeface="Arial"/>
              </a:rPr>
              <a:t>Trang phục ngày tết</a:t>
            </a:r>
            <a:endParaRPr lang="en-US" sz="3200" kern="0">
              <a:solidFill>
                <a:srgbClr val="000000"/>
              </a:solidFill>
              <a:latin typeface="Poppins"/>
              <a:cs typeface="Arial"/>
              <a:sym typeface="Arial"/>
            </a:endParaRPr>
          </a:p>
        </p:txBody>
      </p:sp>
    </p:spTree>
    <p:extLst>
      <p:ext uri="{BB962C8B-B14F-4D97-AF65-F5344CB8AC3E}">
        <p14:creationId xmlns:p14="http://schemas.microsoft.com/office/powerpoint/2010/main" val="24914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hông biết mặc gì đi làm cứ trang phục đen trắng mà diện">
            <a:extLst>
              <a:ext uri="{FF2B5EF4-FFF2-40B4-BE49-F238E27FC236}">
                <a16:creationId xmlns:a16="http://schemas.microsoft.com/office/drawing/2014/main" xmlns="" id="{50A4B446-370E-4F3D-8DB6-D66F97E08B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179" y="0"/>
            <a:ext cx="2720672" cy="5865629"/>
          </a:xfrm>
          <a:prstGeom prst="rect">
            <a:avLst/>
          </a:prstGeom>
          <a:noFill/>
        </p:spPr>
      </p:pic>
      <p:pic>
        <p:nvPicPr>
          <p:cNvPr id="5" name="Picture 4" descr="Phối thời trang công sở nam cho mùa hè thu thêm lịch lãm - VietNamNet">
            <a:extLst>
              <a:ext uri="{FF2B5EF4-FFF2-40B4-BE49-F238E27FC236}">
                <a16:creationId xmlns:a16="http://schemas.microsoft.com/office/drawing/2014/main" xmlns="" id="{E645BD2B-10C1-4895-8631-8DB55FD685A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854" y="11837"/>
            <a:ext cx="2857889" cy="5845576"/>
          </a:xfrm>
          <a:prstGeom prst="rect">
            <a:avLst/>
          </a:prstGeom>
          <a:noFill/>
        </p:spPr>
      </p:pic>
      <p:sp>
        <p:nvSpPr>
          <p:cNvPr id="8" name="TextBox 7">
            <a:extLst>
              <a:ext uri="{FF2B5EF4-FFF2-40B4-BE49-F238E27FC236}">
                <a16:creationId xmlns:a16="http://schemas.microsoft.com/office/drawing/2014/main" xmlns="" id="{0F745AA9-9BE0-4C32-AE51-F9E0BE3FD715}"/>
              </a:ext>
            </a:extLst>
          </p:cNvPr>
          <p:cNvSpPr txBox="1"/>
          <p:nvPr/>
        </p:nvSpPr>
        <p:spPr>
          <a:xfrm>
            <a:off x="3010252" y="5875734"/>
            <a:ext cx="2786743" cy="461665"/>
          </a:xfrm>
          <a:prstGeom prst="rect">
            <a:avLst/>
          </a:prstGeom>
          <a:noFill/>
        </p:spPr>
        <p:txBody>
          <a:bodyPr wrap="square">
            <a:spAutoFit/>
          </a:bodyPr>
          <a:lstStyle/>
          <a:p>
            <a:pPr>
              <a:buClr>
                <a:srgbClr val="000000"/>
              </a:buClr>
              <a:buFont typeface="Arial"/>
              <a:buNone/>
            </a:pPr>
            <a:r>
              <a:rPr lang="en-US" sz="2400" kern="0" dirty="0" err="1">
                <a:solidFill>
                  <a:srgbClr val="000000"/>
                </a:solidFill>
                <a:latin typeface="Poppins"/>
                <a:ea typeface="Calibri" panose="020F0502020204030204" pitchFamily="34" charset="0"/>
                <a:cs typeface="Arial"/>
                <a:sym typeface="Arial"/>
              </a:rPr>
              <a:t>Trang</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phục</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đi</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làm</a:t>
            </a:r>
            <a:r>
              <a:rPr lang="en-US" sz="2400" kern="0" dirty="0">
                <a:solidFill>
                  <a:srgbClr val="000000"/>
                </a:solidFill>
                <a:latin typeface="Poppins"/>
                <a:ea typeface="Calibri" panose="020F0502020204030204" pitchFamily="34" charset="0"/>
                <a:cs typeface="Arial"/>
                <a:sym typeface="Arial"/>
              </a:rPr>
              <a:t> </a:t>
            </a:r>
            <a:endParaRPr lang="en-US" sz="2400" kern="0" dirty="0">
              <a:solidFill>
                <a:srgbClr val="000000"/>
              </a:solidFill>
              <a:latin typeface="Poppins"/>
              <a:cs typeface="Arial"/>
              <a:sym typeface="Arial"/>
            </a:endParaRPr>
          </a:p>
        </p:txBody>
      </p:sp>
    </p:spTree>
    <p:extLst>
      <p:ext uri="{BB962C8B-B14F-4D97-AF65-F5344CB8AC3E}">
        <p14:creationId xmlns:p14="http://schemas.microsoft.com/office/powerpoint/2010/main" val="8143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9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100"/>
                                        <p:tgtEl>
                                          <p:spTgt spid="5"/>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D1AB75D-B43F-4327-B061-0F074A2A9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65" y="892563"/>
            <a:ext cx="777081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xmlns="" id="{6D79A706-78D4-4F8E-9AC0-ADFB9E81F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91" y="3649521"/>
            <a:ext cx="3913187" cy="2017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xmlns="" id="{E741EE51-8985-4477-92B4-6AC9D5774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716" y="3025105"/>
            <a:ext cx="3951287"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xmlns="" id="{3017A700-8AF0-406A-91EE-F4A5AECF5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353" y="2976424"/>
            <a:ext cx="4454525" cy="1183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xmlns="" id="{45F89CE3-AFDF-403C-93E9-C3FE48F05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2379523"/>
            <a:ext cx="2792413" cy="20552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 y="379604"/>
            <a:ext cx="806450" cy="769441"/>
          </a:xfrm>
          <a:prstGeom prst="rect">
            <a:avLst/>
          </a:prstGeom>
          <a:noFill/>
        </p:spPr>
        <p:txBody>
          <a:bodyPr wrap="square" rtlCol="0">
            <a:spAutoFit/>
          </a:bodyPr>
          <a:lstStyle/>
          <a:p>
            <a:pPr>
              <a:buClr>
                <a:srgbClr val="000000"/>
              </a:buClr>
              <a:buFont typeface="Arial"/>
              <a:buNone/>
            </a:pPr>
            <a:r>
              <a:rPr lang="en-US" sz="4400" b="1" kern="0" dirty="0">
                <a:solidFill>
                  <a:srgbClr val="C00000"/>
                </a:solidFill>
                <a:cs typeface="Arial"/>
                <a:sym typeface="Wingdings"/>
              </a:rPr>
              <a:t></a:t>
            </a:r>
            <a:endParaRPr lang="en-US" sz="4400" b="1" kern="0" dirty="0">
              <a:solidFill>
                <a:srgbClr val="C00000"/>
              </a:solidFill>
              <a:cs typeface="Arial"/>
              <a:sym typeface="Arial"/>
            </a:endParaRPr>
          </a:p>
        </p:txBody>
      </p:sp>
    </p:spTree>
    <p:extLst>
      <p:ext uri="{BB962C8B-B14F-4D97-AF65-F5344CB8AC3E}">
        <p14:creationId xmlns:p14="http://schemas.microsoft.com/office/powerpoint/2010/main" val="8151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41"/>
          <p:cNvSpPr txBox="1">
            <a:spLocks noGrp="1"/>
          </p:cNvSpPr>
          <p:nvPr>
            <p:ph type="title"/>
          </p:nvPr>
        </p:nvSpPr>
        <p:spPr>
          <a:xfrm>
            <a:off x="1363981" y="1959095"/>
            <a:ext cx="6134100" cy="23259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2. CÁC LOẠI TRANG PHỤC</a:t>
            </a:r>
            <a:endParaRPr dirty="0"/>
          </a:p>
        </p:txBody>
      </p:sp>
    </p:spTree>
    <p:extLst>
      <p:ext uri="{BB962C8B-B14F-4D97-AF65-F5344CB8AC3E}">
        <p14:creationId xmlns:p14="http://schemas.microsoft.com/office/powerpoint/2010/main" val="94347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a:extLst>
              <a:ext uri="{FF2B5EF4-FFF2-40B4-BE49-F238E27FC236}">
                <a16:creationId xmlns:a16="http://schemas.microsoft.com/office/drawing/2014/main" xmlns="" id="{1AFBDC2D-4D1E-413A-97A9-80E87EECD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66" y="4381895"/>
            <a:ext cx="1660525" cy="637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9">
            <a:extLst>
              <a:ext uri="{FF2B5EF4-FFF2-40B4-BE49-F238E27FC236}">
                <a16:creationId xmlns:a16="http://schemas.microsoft.com/office/drawing/2014/main" xmlns="" id="{C429A6D7-62E8-4CFE-AE3F-53A92183C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63" y="3793460"/>
            <a:ext cx="1792288" cy="1018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a:extLst>
              <a:ext uri="{FF2B5EF4-FFF2-40B4-BE49-F238E27FC236}">
                <a16:creationId xmlns:a16="http://schemas.microsoft.com/office/drawing/2014/main" xmlns="" id="{0B919C59-C6A6-437E-B6A0-A7CFBBD79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604" y="3539462"/>
            <a:ext cx="2776537" cy="14689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a:extLst>
              <a:ext uri="{FF2B5EF4-FFF2-40B4-BE49-F238E27FC236}">
                <a16:creationId xmlns:a16="http://schemas.microsoft.com/office/drawing/2014/main" xmlns="" id="{C04261CE-0BCB-4795-95E6-0B82B3A7F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66" y="2383762"/>
            <a:ext cx="2430463" cy="901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a:extLst>
              <a:ext uri="{FF2B5EF4-FFF2-40B4-BE49-F238E27FC236}">
                <a16:creationId xmlns:a16="http://schemas.microsoft.com/office/drawing/2014/main" xmlns="" id="{57C75132-9AA4-4372-ABEF-A51B15FC1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63" y="1924446"/>
            <a:ext cx="2152650" cy="783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a:extLst>
              <a:ext uri="{FF2B5EF4-FFF2-40B4-BE49-F238E27FC236}">
                <a16:creationId xmlns:a16="http://schemas.microsoft.com/office/drawing/2014/main" xmlns="" id="{DBD81F33-2D76-4DD5-966A-1717BF3A43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26" y="1247112"/>
            <a:ext cx="2005012" cy="1458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xmlns="" id="{2BE6F03F-8C8A-4F03-A8CF-1DEC4C8F17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788" y="2159395"/>
            <a:ext cx="2673350" cy="19579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a:extLst>
              <a:ext uri="{FF2B5EF4-FFF2-40B4-BE49-F238E27FC236}">
                <a16:creationId xmlns:a16="http://schemas.microsoft.com/office/drawing/2014/main" xmlns="" id="{6FFB77BF-7221-47C3-B413-57E421995B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2254" y="4390360"/>
            <a:ext cx="2232025"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xmlns="" id="{7D7862AC-D6AF-4E19-A1B8-5612CDCFC6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2254" y="4273946"/>
            <a:ext cx="2041525" cy="637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47CF4D11-95F8-4446-B2DB-7580A1DF62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7966" y="3715146"/>
            <a:ext cx="2430463" cy="9694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xmlns="" id="{FC947376-ADA1-4CD0-A9A5-CF60D358BC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1451" y="3128828"/>
            <a:ext cx="1644650" cy="15663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a:extLst>
              <a:ext uri="{FF2B5EF4-FFF2-40B4-BE49-F238E27FC236}">
                <a16:creationId xmlns:a16="http://schemas.microsoft.com/office/drawing/2014/main" xmlns="" id="{48C22992-6F97-4A01-BA32-1168C0B2BC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84976" y="3342611"/>
            <a:ext cx="262255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xmlns="" id="{212B61A3-B3B1-4F24-884D-CDDFD5E5A8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5079" y="2138228"/>
            <a:ext cx="2371725" cy="5672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a:extLst>
              <a:ext uri="{FF2B5EF4-FFF2-40B4-BE49-F238E27FC236}">
                <a16:creationId xmlns:a16="http://schemas.microsoft.com/office/drawing/2014/main" xmlns="" id="{17744378-EAF3-4F42-9FE6-D39E14CF75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563" y="1384695"/>
            <a:ext cx="2343150" cy="13229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xmlns="" id="{DB846AD2-47F1-43CC-A899-4808E86C13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1088" y="768745"/>
            <a:ext cx="1593850" cy="19388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xmlns="" id="{06278689-6B63-497A-A34D-D8CB27A67A0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4979" y="2040860"/>
            <a:ext cx="2365375" cy="20849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xmlns="" id="{C3829163-F468-4542-80E4-24E6248BE89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18241" y="3118245"/>
            <a:ext cx="1520825" cy="14202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0" y="2"/>
            <a:ext cx="806450" cy="769441"/>
          </a:xfrm>
          <a:prstGeom prst="rect">
            <a:avLst/>
          </a:prstGeom>
          <a:noFill/>
        </p:spPr>
        <p:txBody>
          <a:bodyPr wrap="square" rtlCol="0">
            <a:spAutoFit/>
          </a:bodyPr>
          <a:lstStyle/>
          <a:p>
            <a:pPr>
              <a:buClr>
                <a:srgbClr val="000000"/>
              </a:buClr>
              <a:buFont typeface="Arial"/>
              <a:buNone/>
            </a:pPr>
            <a:r>
              <a:rPr lang="en-US" sz="4400" b="1" kern="0" dirty="0">
                <a:solidFill>
                  <a:srgbClr val="C00000"/>
                </a:solidFill>
                <a:cs typeface="Arial"/>
                <a:sym typeface="Wingdings"/>
              </a:rPr>
              <a:t></a:t>
            </a:r>
            <a:endParaRPr lang="en-US" sz="4400" b="1" kern="0" dirty="0">
              <a:solidFill>
                <a:srgbClr val="C00000"/>
              </a:solidFill>
              <a:cs typeface="Arial"/>
              <a:sym typeface="Arial"/>
            </a:endParaRPr>
          </a:p>
        </p:txBody>
      </p:sp>
    </p:spTree>
    <p:extLst>
      <p:ext uri="{BB962C8B-B14F-4D97-AF65-F5344CB8AC3E}">
        <p14:creationId xmlns:p14="http://schemas.microsoft.com/office/powerpoint/2010/main" val="21890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righ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righ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righ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righ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right)">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right)">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56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34E4DD20-2131-4A24-A22F-1B5A619DCD87}"/>
              </a:ext>
            </a:extLst>
          </p:cNvPr>
          <p:cNvSpPr/>
          <p:nvPr/>
        </p:nvSpPr>
        <p:spPr>
          <a:xfrm>
            <a:off x="738910" y="782281"/>
            <a:ext cx="1779104" cy="4261176"/>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85" name="Rectangle: Rounded Corners 84">
            <a:extLst>
              <a:ext uri="{FF2B5EF4-FFF2-40B4-BE49-F238E27FC236}">
                <a16:creationId xmlns:a16="http://schemas.microsoft.com/office/drawing/2014/main" xmlns="" id="{213EC7FB-CD5D-402B-A1E1-9C6B7121FB74}"/>
              </a:ext>
            </a:extLst>
          </p:cNvPr>
          <p:cNvSpPr/>
          <p:nvPr/>
        </p:nvSpPr>
        <p:spPr>
          <a:xfrm>
            <a:off x="2723423" y="782281"/>
            <a:ext cx="1779104" cy="4261176"/>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86" name="Rectangle: Rounded Corners 85">
            <a:extLst>
              <a:ext uri="{FF2B5EF4-FFF2-40B4-BE49-F238E27FC236}">
                <a16:creationId xmlns:a16="http://schemas.microsoft.com/office/drawing/2014/main" xmlns="" id="{172C93C5-AEAC-43DA-A773-207CC1852582}"/>
              </a:ext>
            </a:extLst>
          </p:cNvPr>
          <p:cNvSpPr/>
          <p:nvPr/>
        </p:nvSpPr>
        <p:spPr>
          <a:xfrm>
            <a:off x="4707936" y="782281"/>
            <a:ext cx="1779104" cy="4261176"/>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87" name="Rectangle: Rounded Corners 86">
            <a:extLst>
              <a:ext uri="{FF2B5EF4-FFF2-40B4-BE49-F238E27FC236}">
                <a16:creationId xmlns:a16="http://schemas.microsoft.com/office/drawing/2014/main" xmlns="" id="{981DF54C-648E-4081-AAC4-E682659E2C2D}"/>
              </a:ext>
            </a:extLst>
          </p:cNvPr>
          <p:cNvSpPr/>
          <p:nvPr/>
        </p:nvSpPr>
        <p:spPr>
          <a:xfrm>
            <a:off x="6692450" y="782281"/>
            <a:ext cx="1779104" cy="4261176"/>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FFFFFF"/>
              </a:solidFill>
              <a:sym typeface="Arial"/>
            </a:endParaRPr>
          </a:p>
        </p:txBody>
      </p:sp>
      <p:sp>
        <p:nvSpPr>
          <p:cNvPr id="13" name="TextBox 12">
            <a:extLst>
              <a:ext uri="{FF2B5EF4-FFF2-40B4-BE49-F238E27FC236}">
                <a16:creationId xmlns:a16="http://schemas.microsoft.com/office/drawing/2014/main" xmlns="" id="{6C018418-567A-4290-BE5B-DF7BB730321D}"/>
              </a:ext>
            </a:extLst>
          </p:cNvPr>
          <p:cNvSpPr txBox="1"/>
          <p:nvPr/>
        </p:nvSpPr>
        <p:spPr>
          <a:xfrm>
            <a:off x="1342989" y="5677288"/>
            <a:ext cx="7206103" cy="400110"/>
          </a:xfrm>
          <a:prstGeom prst="rect">
            <a:avLst/>
          </a:prstGeom>
          <a:noFill/>
        </p:spPr>
        <p:txBody>
          <a:bodyPr wrap="square" rtlCol="0">
            <a:spAutoFit/>
          </a:bodyPr>
          <a:lstStyle/>
          <a:p>
            <a:pPr>
              <a:buClr>
                <a:srgbClr val="000000"/>
              </a:buClr>
              <a:buFont typeface="Arial"/>
              <a:buNone/>
            </a:pPr>
            <a:r>
              <a:rPr lang="en-US" sz="2000" kern="0" dirty="0" err="1">
                <a:solidFill>
                  <a:srgbClr val="000000"/>
                </a:solidFill>
                <a:cs typeface="Arial"/>
                <a:sym typeface="Arial"/>
              </a:rPr>
              <a:t>Các</a:t>
            </a:r>
            <a:r>
              <a:rPr lang="en-US" sz="2000" kern="0" dirty="0">
                <a:solidFill>
                  <a:srgbClr val="000000"/>
                </a:solidFill>
                <a:cs typeface="Arial"/>
                <a:sym typeface="Arial"/>
              </a:rPr>
              <a:t> </a:t>
            </a:r>
            <a:r>
              <a:rPr lang="en-US" sz="2000" kern="0" dirty="0" err="1">
                <a:solidFill>
                  <a:srgbClr val="000000"/>
                </a:solidFill>
                <a:cs typeface="Arial"/>
                <a:sym typeface="Arial"/>
              </a:rPr>
              <a:t>trang</a:t>
            </a:r>
            <a:r>
              <a:rPr lang="en-US" sz="2000" kern="0" dirty="0">
                <a:solidFill>
                  <a:srgbClr val="000000"/>
                </a:solidFill>
                <a:cs typeface="Arial"/>
                <a:sym typeface="Arial"/>
              </a:rPr>
              <a:t> </a:t>
            </a:r>
            <a:r>
              <a:rPr lang="en-US" sz="2000" kern="0" dirty="0" err="1">
                <a:solidFill>
                  <a:srgbClr val="000000"/>
                </a:solidFill>
                <a:cs typeface="Arial"/>
                <a:sym typeface="Arial"/>
              </a:rPr>
              <a:t>phục</a:t>
            </a:r>
            <a:r>
              <a:rPr lang="en-US" sz="2000" kern="0" dirty="0">
                <a:solidFill>
                  <a:srgbClr val="000000"/>
                </a:solidFill>
                <a:cs typeface="Arial"/>
                <a:sym typeface="Arial"/>
              </a:rPr>
              <a:t> </a:t>
            </a:r>
            <a:r>
              <a:rPr lang="en-US" sz="2000" kern="0" dirty="0" err="1">
                <a:solidFill>
                  <a:srgbClr val="000000"/>
                </a:solidFill>
                <a:cs typeface="Arial"/>
                <a:sym typeface="Arial"/>
              </a:rPr>
              <a:t>trên</a:t>
            </a:r>
            <a:r>
              <a:rPr lang="en-US" sz="2000" kern="0" dirty="0">
                <a:solidFill>
                  <a:srgbClr val="000000"/>
                </a:solidFill>
                <a:cs typeface="Arial"/>
                <a:sym typeface="Arial"/>
              </a:rPr>
              <a:t> </a:t>
            </a:r>
            <a:r>
              <a:rPr lang="en-US" sz="2000" kern="0" dirty="0" err="1">
                <a:solidFill>
                  <a:srgbClr val="000000"/>
                </a:solidFill>
                <a:cs typeface="Arial"/>
                <a:sym typeface="Arial"/>
              </a:rPr>
              <a:t>đây</a:t>
            </a:r>
            <a:r>
              <a:rPr lang="en-US" sz="2000" kern="0" dirty="0">
                <a:solidFill>
                  <a:srgbClr val="000000"/>
                </a:solidFill>
                <a:cs typeface="Arial"/>
                <a:sym typeface="Arial"/>
              </a:rPr>
              <a:t> </a:t>
            </a:r>
            <a:r>
              <a:rPr lang="en-US" sz="2000" kern="0" dirty="0" err="1">
                <a:solidFill>
                  <a:srgbClr val="000000"/>
                </a:solidFill>
                <a:cs typeface="Arial"/>
                <a:sym typeface="Arial"/>
              </a:rPr>
              <a:t>được</a:t>
            </a:r>
            <a:r>
              <a:rPr lang="en-US" sz="2000" kern="0" dirty="0">
                <a:solidFill>
                  <a:srgbClr val="000000"/>
                </a:solidFill>
                <a:cs typeface="Arial"/>
                <a:sym typeface="Arial"/>
              </a:rPr>
              <a:t> </a:t>
            </a:r>
            <a:r>
              <a:rPr lang="en-US" sz="2000" kern="0" dirty="0" err="1">
                <a:solidFill>
                  <a:srgbClr val="000000"/>
                </a:solidFill>
                <a:cs typeface="Arial"/>
                <a:sym typeface="Arial"/>
              </a:rPr>
              <a:t>sử</a:t>
            </a:r>
            <a:r>
              <a:rPr lang="en-US" sz="2000" kern="0" dirty="0">
                <a:solidFill>
                  <a:srgbClr val="000000"/>
                </a:solidFill>
                <a:cs typeface="Arial"/>
                <a:sym typeface="Arial"/>
              </a:rPr>
              <a:t> </a:t>
            </a:r>
            <a:r>
              <a:rPr lang="en-US" sz="2000" kern="0" dirty="0" err="1">
                <a:solidFill>
                  <a:srgbClr val="000000"/>
                </a:solidFill>
                <a:cs typeface="Arial"/>
                <a:sym typeface="Arial"/>
              </a:rPr>
              <a:t>dụng</a:t>
            </a:r>
            <a:r>
              <a:rPr lang="en-US" sz="2000" kern="0" dirty="0">
                <a:solidFill>
                  <a:srgbClr val="000000"/>
                </a:solidFill>
                <a:cs typeface="Arial"/>
                <a:sym typeface="Arial"/>
              </a:rPr>
              <a:t> </a:t>
            </a:r>
            <a:r>
              <a:rPr lang="en-US" sz="2000" kern="0" dirty="0" err="1">
                <a:solidFill>
                  <a:srgbClr val="000000"/>
                </a:solidFill>
                <a:cs typeface="Arial"/>
                <a:sym typeface="Arial"/>
              </a:rPr>
              <a:t>trong</a:t>
            </a:r>
            <a:r>
              <a:rPr lang="en-US" sz="2000" kern="0" dirty="0">
                <a:solidFill>
                  <a:srgbClr val="000000"/>
                </a:solidFill>
                <a:cs typeface="Arial"/>
                <a:sym typeface="Arial"/>
              </a:rPr>
              <a:t> </a:t>
            </a:r>
            <a:r>
              <a:rPr lang="en-US" sz="2000" kern="0" dirty="0" err="1">
                <a:solidFill>
                  <a:srgbClr val="000000"/>
                </a:solidFill>
                <a:cs typeface="Arial"/>
                <a:sym typeface="Arial"/>
              </a:rPr>
              <a:t>hoàn</a:t>
            </a:r>
            <a:r>
              <a:rPr lang="en-US" sz="2000" kern="0" dirty="0">
                <a:solidFill>
                  <a:srgbClr val="000000"/>
                </a:solidFill>
                <a:cs typeface="Arial"/>
                <a:sym typeface="Arial"/>
              </a:rPr>
              <a:t> </a:t>
            </a:r>
            <a:r>
              <a:rPr lang="en-US" sz="2000" kern="0" dirty="0" err="1">
                <a:solidFill>
                  <a:srgbClr val="000000"/>
                </a:solidFill>
                <a:cs typeface="Arial"/>
                <a:sym typeface="Arial"/>
              </a:rPr>
              <a:t>cảnh</a:t>
            </a:r>
            <a:r>
              <a:rPr lang="en-US" sz="2000" kern="0" dirty="0">
                <a:solidFill>
                  <a:srgbClr val="000000"/>
                </a:solidFill>
                <a:cs typeface="Arial"/>
                <a:sym typeface="Arial"/>
              </a:rPr>
              <a:t> </a:t>
            </a:r>
            <a:r>
              <a:rPr lang="en-US" sz="2000" kern="0" dirty="0" err="1">
                <a:solidFill>
                  <a:srgbClr val="000000"/>
                </a:solidFill>
                <a:cs typeface="Arial"/>
                <a:sym typeface="Arial"/>
              </a:rPr>
              <a:t>nào</a:t>
            </a:r>
            <a:r>
              <a:rPr lang="en-US" sz="2000" kern="0" dirty="0">
                <a:solidFill>
                  <a:srgbClr val="000000"/>
                </a:solidFill>
                <a:cs typeface="Arial"/>
                <a:sym typeface="Arial"/>
              </a:rPr>
              <a:t>?</a:t>
            </a:r>
          </a:p>
        </p:txBody>
      </p:sp>
    </p:spTree>
    <p:extLst>
      <p:ext uri="{BB962C8B-B14F-4D97-AF65-F5344CB8AC3E}">
        <p14:creationId xmlns:p14="http://schemas.microsoft.com/office/powerpoint/2010/main" val="28368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1400"/>
                                        <p:tgtEl>
                                          <p:spTgt spid="85"/>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1600"/>
                                        <p:tgtEl>
                                          <p:spTgt spid="86"/>
                                        </p:tgtEl>
                                      </p:cBhvr>
                                    </p:animEffect>
                                  </p:childTnLst>
                                </p:cTn>
                              </p:par>
                              <p:par>
                                <p:cTn id="14" presetID="10" presetClass="entr" presetSubtype="0" fill="hold" grpId="0" nodeType="withEffect">
                                  <p:stCondLst>
                                    <p:cond delay="220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18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5" grpId="0" animBg="1"/>
      <p:bldP spid="86" grpId="0" animBg="1"/>
      <p:bldP spid="87"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BB9F7A3-55E4-4D63-82D4-30B26CF4A618}"/>
              </a:ext>
            </a:extLst>
          </p:cNvPr>
          <p:cNvSpPr txBox="1"/>
          <p:nvPr/>
        </p:nvSpPr>
        <p:spPr>
          <a:xfrm>
            <a:off x="849746" y="1207240"/>
            <a:ext cx="7887854" cy="707886"/>
          </a:xfrm>
          <a:prstGeom prst="rect">
            <a:avLst/>
          </a:prstGeom>
          <a:noFill/>
        </p:spPr>
        <p:txBody>
          <a:bodyPr wrap="square" rtlCol="0">
            <a:spAutoFit/>
          </a:bodyPr>
          <a:lstStyle/>
          <a:p>
            <a:pPr>
              <a:buClr>
                <a:srgbClr val="000000"/>
              </a:buClr>
              <a:buFont typeface="Arial"/>
              <a:buNone/>
            </a:pPr>
            <a:r>
              <a:rPr lang="en-US" sz="4000" b="1" kern="0">
                <a:solidFill>
                  <a:srgbClr val="000000"/>
                </a:solidFill>
                <a:cs typeface="Arial"/>
                <a:sym typeface="Arial"/>
              </a:rPr>
              <a:t>Tại sao nói “Người đẹp vì lụa?</a:t>
            </a:r>
          </a:p>
        </p:txBody>
      </p:sp>
      <p:pic>
        <p:nvPicPr>
          <p:cNvPr id="8" name="Picture 7" descr="A picture containing text, skirt&#10;&#10;Description automatically generated">
            <a:extLst>
              <a:ext uri="{FF2B5EF4-FFF2-40B4-BE49-F238E27FC236}">
                <a16:creationId xmlns:a16="http://schemas.microsoft.com/office/drawing/2014/main" xmlns="" id="{1ED7EEFA-BB4C-4179-A6CB-25004EC273CD}"/>
              </a:ext>
            </a:extLst>
          </p:cNvPr>
          <p:cNvPicPr>
            <a:picLocks noChangeAspect="1"/>
          </p:cNvPicPr>
          <p:nvPr/>
        </p:nvPicPr>
        <p:blipFill rotWithShape="1">
          <a:blip r:embed="rId2"/>
          <a:srcRect l="2484" t="2109" r="2072" b="3175"/>
          <a:stretch/>
        </p:blipFill>
        <p:spPr>
          <a:xfrm>
            <a:off x="180884" y="186396"/>
            <a:ext cx="4455456" cy="5895329"/>
          </a:xfrm>
          <a:prstGeom prst="rect">
            <a:avLst/>
          </a:prstGeom>
        </p:spPr>
      </p:pic>
      <p:sp>
        <p:nvSpPr>
          <p:cNvPr id="5" name="TextBox 4">
            <a:extLst>
              <a:ext uri="{FF2B5EF4-FFF2-40B4-BE49-F238E27FC236}">
                <a16:creationId xmlns:a16="http://schemas.microsoft.com/office/drawing/2014/main" xmlns="" id="{95EF06E9-99F2-474C-9B6D-DF9A11131B04}"/>
              </a:ext>
            </a:extLst>
          </p:cNvPr>
          <p:cNvSpPr txBox="1"/>
          <p:nvPr/>
        </p:nvSpPr>
        <p:spPr>
          <a:xfrm>
            <a:off x="5036616" y="541744"/>
            <a:ext cx="3926503" cy="4154984"/>
          </a:xfrm>
          <a:prstGeom prst="rect">
            <a:avLst/>
          </a:prstGeom>
          <a:solidFill>
            <a:schemeClr val="accent1"/>
          </a:solidFill>
        </p:spPr>
        <p:txBody>
          <a:bodyPr wrap="square">
            <a:spAutoFit/>
          </a:bodyPr>
          <a:lstStyle/>
          <a:p>
            <a:pPr algn="just">
              <a:buClr>
                <a:srgbClr val="000000"/>
              </a:buClr>
              <a:buFont typeface="Arial"/>
              <a:buNone/>
            </a:pPr>
            <a:r>
              <a:rPr lang="vi-VN" sz="2400" kern="0">
                <a:solidFill>
                  <a:srgbClr val="3A3A3A"/>
                </a:solidFill>
                <a:cs typeface="Arial"/>
                <a:sym typeface="Arial"/>
              </a:rPr>
              <a:t>Trang phục là một người bạn đồng hành gắn bó với chúng ta. Chúng không chỉ để che chở sưởi ấm mà còn thể hiện nhu cầu thẩm mĩ của mỗi cá nhân. Nhiều khi muốn đánh giá tính cách một con người, ta chỉ cần nhìn cách ăn mặc, thái độ đi đứng, cách nói năng, giao tiếp…</a:t>
            </a:r>
            <a:endParaRPr lang="en-US" sz="2400" kern="0">
              <a:solidFill>
                <a:srgbClr val="000000"/>
              </a:solidFill>
              <a:cs typeface="Arial"/>
              <a:sym typeface="Arial"/>
            </a:endParaRPr>
          </a:p>
        </p:txBody>
      </p:sp>
    </p:spTree>
    <p:extLst>
      <p:ext uri="{BB962C8B-B14F-4D97-AF65-F5344CB8AC3E}">
        <p14:creationId xmlns:p14="http://schemas.microsoft.com/office/powerpoint/2010/main" val="31612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714300" y="894800"/>
            <a:ext cx="7715400" cy="273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Bài 7: TRANG PHỤC</a:t>
            </a:r>
            <a:endParaRPr/>
          </a:p>
        </p:txBody>
      </p:sp>
      <p:sp>
        <p:nvSpPr>
          <p:cNvPr id="3430" name="Google Shape;3430;p35"/>
          <p:cNvSpPr txBox="1">
            <a:spLocks noGrp="1"/>
          </p:cNvSpPr>
          <p:nvPr>
            <p:ph type="subTitle" idx="1"/>
          </p:nvPr>
        </p:nvSpPr>
        <p:spPr>
          <a:xfrm>
            <a:off x="2267744" y="3717032"/>
            <a:ext cx="4704676" cy="692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800" dirty="0" smtClean="0"/>
              <a:t>T</a:t>
            </a:r>
            <a:r>
              <a:rPr lang="en" sz="2800" dirty="0" smtClean="0"/>
              <a:t>iết 1</a:t>
            </a:r>
            <a:endParaRPr sz="2800" dirty="0"/>
          </a:p>
        </p:txBody>
      </p:sp>
    </p:spTree>
    <p:extLst>
      <p:ext uri="{BB962C8B-B14F-4D97-AF65-F5344CB8AC3E}">
        <p14:creationId xmlns:p14="http://schemas.microsoft.com/office/powerpoint/2010/main" val="4013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3441" name="Google Shape;3441;p37"/>
          <p:cNvSpPr txBox="1">
            <a:spLocks noGrp="1"/>
          </p:cNvSpPr>
          <p:nvPr>
            <p:ph type="title" idx="2"/>
          </p:nvPr>
        </p:nvSpPr>
        <p:spPr>
          <a:xfrm>
            <a:off x="1314300" y="546100"/>
            <a:ext cx="2610000" cy="13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442" name="Google Shape;3442;p37"/>
          <p:cNvSpPr txBox="1">
            <a:spLocks noGrp="1"/>
          </p:cNvSpPr>
          <p:nvPr>
            <p:ph type="title"/>
          </p:nvPr>
        </p:nvSpPr>
        <p:spPr>
          <a:xfrm>
            <a:off x="1126050" y="1652633"/>
            <a:ext cx="29865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TRANG PHỤC VÀ VAI TRÒ CỦA TRANG PHỤC</a:t>
            </a:r>
            <a:endParaRPr/>
          </a:p>
        </p:txBody>
      </p:sp>
      <p:sp>
        <p:nvSpPr>
          <p:cNvPr id="3444" name="Google Shape;3444;p37"/>
          <p:cNvSpPr txBox="1">
            <a:spLocks noGrp="1"/>
          </p:cNvSpPr>
          <p:nvPr>
            <p:ph type="title" idx="3"/>
          </p:nvPr>
        </p:nvSpPr>
        <p:spPr>
          <a:xfrm>
            <a:off x="5012250" y="1652633"/>
            <a:ext cx="29865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CÁC LOẠI TRANG PHỤC</a:t>
            </a:r>
            <a:endParaRPr/>
          </a:p>
        </p:txBody>
      </p:sp>
      <p:sp>
        <p:nvSpPr>
          <p:cNvPr id="3445" name="Google Shape;3445;p37"/>
          <p:cNvSpPr txBox="1">
            <a:spLocks noGrp="1"/>
          </p:cNvSpPr>
          <p:nvPr>
            <p:ph type="title" idx="4"/>
          </p:nvPr>
        </p:nvSpPr>
        <p:spPr>
          <a:xfrm>
            <a:off x="5200500" y="546100"/>
            <a:ext cx="2610000" cy="13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3447" name="Google Shape;3447;p37"/>
          <p:cNvSpPr txBox="1">
            <a:spLocks noGrp="1"/>
          </p:cNvSpPr>
          <p:nvPr>
            <p:ph type="title" idx="6"/>
          </p:nvPr>
        </p:nvSpPr>
        <p:spPr>
          <a:xfrm>
            <a:off x="1126050" y="3676589"/>
            <a:ext cx="29865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LỰA CHỌN TRANG PHỤC</a:t>
            </a:r>
            <a:endParaRPr/>
          </a:p>
        </p:txBody>
      </p:sp>
      <p:sp>
        <p:nvSpPr>
          <p:cNvPr id="3448" name="Google Shape;3448;p37"/>
          <p:cNvSpPr txBox="1">
            <a:spLocks noGrp="1"/>
          </p:cNvSpPr>
          <p:nvPr>
            <p:ph type="title" idx="7"/>
          </p:nvPr>
        </p:nvSpPr>
        <p:spPr>
          <a:xfrm>
            <a:off x="1314300" y="2570056"/>
            <a:ext cx="2610000" cy="13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450" name="Google Shape;3450;p37"/>
          <p:cNvSpPr txBox="1">
            <a:spLocks noGrp="1"/>
          </p:cNvSpPr>
          <p:nvPr>
            <p:ph type="title" idx="9"/>
          </p:nvPr>
        </p:nvSpPr>
        <p:spPr>
          <a:xfrm>
            <a:off x="5012250" y="3676589"/>
            <a:ext cx="29865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SỬ DỤNG VÀ BẢO QUẢN TRANG PHỤC</a:t>
            </a:r>
            <a:endParaRPr/>
          </a:p>
        </p:txBody>
      </p:sp>
      <p:sp>
        <p:nvSpPr>
          <p:cNvPr id="3451" name="Google Shape;3451;p37"/>
          <p:cNvSpPr txBox="1">
            <a:spLocks noGrp="1"/>
          </p:cNvSpPr>
          <p:nvPr>
            <p:ph type="title" idx="13"/>
          </p:nvPr>
        </p:nvSpPr>
        <p:spPr>
          <a:xfrm>
            <a:off x="5200500" y="2570056"/>
            <a:ext cx="2610000" cy="13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26" name="Google Shape;3450;p37">
            <a:extLst>
              <a:ext uri="{FF2B5EF4-FFF2-40B4-BE49-F238E27FC236}">
                <a16:creationId xmlns:a16="http://schemas.microsoft.com/office/drawing/2014/main" xmlns="" id="{EBA89A74-4E71-4FC5-9FB3-B492BE0D06DE}"/>
              </a:ext>
            </a:extLst>
          </p:cNvPr>
          <p:cNvSpPr txBox="1">
            <a:spLocks/>
          </p:cNvSpPr>
          <p:nvPr/>
        </p:nvSpPr>
        <p:spPr>
          <a:xfrm>
            <a:off x="2772434" y="5382235"/>
            <a:ext cx="3554476" cy="12186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700"/>
              <a:buFont typeface="Poppins"/>
              <a:buNone/>
              <a:defRPr sz="17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Clr>
                <a:srgbClr val="000000"/>
              </a:buClr>
            </a:pPr>
            <a:r>
              <a:rPr lang="en-US" kern="0">
                <a:solidFill>
                  <a:srgbClr val="000000"/>
                </a:solidFill>
              </a:rPr>
              <a:t>ĐỌC NHÃN HƯỚNG DẪN SỬ DỤNG VÀ BẢO QUẢN TRANG PHỤC</a:t>
            </a:r>
          </a:p>
        </p:txBody>
      </p:sp>
      <p:sp>
        <p:nvSpPr>
          <p:cNvPr id="27" name="Google Shape;3451;p37">
            <a:extLst>
              <a:ext uri="{FF2B5EF4-FFF2-40B4-BE49-F238E27FC236}">
                <a16:creationId xmlns:a16="http://schemas.microsoft.com/office/drawing/2014/main" xmlns="" id="{3ADC314F-A4F6-49C9-A216-AE576469F695}"/>
              </a:ext>
            </a:extLst>
          </p:cNvPr>
          <p:cNvSpPr txBox="1">
            <a:spLocks/>
          </p:cNvSpPr>
          <p:nvPr/>
        </p:nvSpPr>
        <p:spPr>
          <a:xfrm>
            <a:off x="3210065" y="4275701"/>
            <a:ext cx="2610000" cy="1311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11000"/>
              <a:buFont typeface="Poppins"/>
              <a:buNone/>
              <a:defRPr sz="11000" b="1" i="0" u="none" strike="noStrike" cap="none">
                <a:solidFill>
                  <a:schemeClr val="dk1"/>
                </a:solidFill>
                <a:latin typeface="Poppins"/>
                <a:ea typeface="Poppins"/>
                <a:cs typeface="Poppins"/>
                <a:sym typeface="Poppins"/>
              </a:defRPr>
            </a:lvl9pPr>
          </a:lstStyle>
          <a:p>
            <a:pPr>
              <a:buClr>
                <a:srgbClr val="000000"/>
              </a:buClr>
            </a:pPr>
            <a:r>
              <a:rPr lang="en" kern="0">
                <a:solidFill>
                  <a:srgbClr val="000000"/>
                </a:solidFill>
              </a:rPr>
              <a:t>05</a:t>
            </a:r>
          </a:p>
        </p:txBody>
      </p:sp>
    </p:spTree>
    <p:extLst>
      <p:ext uri="{BB962C8B-B14F-4D97-AF65-F5344CB8AC3E}">
        <p14:creationId xmlns:p14="http://schemas.microsoft.com/office/powerpoint/2010/main" val="31169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 grpId="0"/>
      <p:bldP spid="3442" grpId="0"/>
      <p:bldP spid="3444" grpId="0"/>
      <p:bldP spid="3445" grpId="0"/>
      <p:bldP spid="3447" grpId="0"/>
      <p:bldP spid="3448" grpId="0"/>
      <p:bldP spid="3450" grpId="0"/>
      <p:bldP spid="3451"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38"/>
          <p:cNvSpPr txBox="1">
            <a:spLocks noGrp="1"/>
          </p:cNvSpPr>
          <p:nvPr>
            <p:ph type="title"/>
          </p:nvPr>
        </p:nvSpPr>
        <p:spPr>
          <a:xfrm>
            <a:off x="1436370" y="2550160"/>
            <a:ext cx="6564630" cy="14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 TRANG PHỤC VÀ VAI TRÒ CỦA TRANG PHỤC</a:t>
            </a:r>
            <a:endParaRPr/>
          </a:p>
        </p:txBody>
      </p:sp>
    </p:spTree>
    <p:extLst>
      <p:ext uri="{BB962C8B-B14F-4D97-AF65-F5344CB8AC3E}">
        <p14:creationId xmlns:p14="http://schemas.microsoft.com/office/powerpoint/2010/main" val="150014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2561573" y="0"/>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HOẠT ĐỘNG NHÓM</a:t>
            </a:r>
            <a:endParaRPr sz="3600"/>
          </a:p>
        </p:txBody>
      </p:sp>
      <p:sp>
        <p:nvSpPr>
          <p:cNvPr id="3464" name="Google Shape;3464;p39"/>
          <p:cNvSpPr txBox="1">
            <a:spLocks noGrp="1"/>
          </p:cNvSpPr>
          <p:nvPr>
            <p:ph type="title" idx="2"/>
          </p:nvPr>
        </p:nvSpPr>
        <p:spPr>
          <a:xfrm>
            <a:off x="563784" y="1820845"/>
            <a:ext cx="2712840" cy="9394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CHIA NHÓM</a:t>
            </a:r>
            <a:endParaRPr sz="2800"/>
          </a:p>
        </p:txBody>
      </p:sp>
      <p:sp>
        <p:nvSpPr>
          <p:cNvPr id="3465" name="Google Shape;3465;p39"/>
          <p:cNvSpPr txBox="1">
            <a:spLocks noGrp="1"/>
          </p:cNvSpPr>
          <p:nvPr>
            <p:ph type="subTitle" idx="1"/>
          </p:nvPr>
        </p:nvSpPr>
        <p:spPr>
          <a:xfrm>
            <a:off x="769947" y="2697301"/>
            <a:ext cx="2257313" cy="28322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a:t>6 nhóm</a:t>
            </a:r>
            <a:endParaRPr sz="2400"/>
          </a:p>
          <a:p>
            <a:pPr marL="0" lvl="0" indent="0" algn="ctr" rtl="0">
              <a:spcBef>
                <a:spcPts val="1600"/>
              </a:spcBef>
              <a:spcAft>
                <a:spcPts val="1600"/>
              </a:spcAft>
              <a:buClr>
                <a:schemeClr val="dk1"/>
              </a:buClr>
              <a:buSzPts val="1100"/>
              <a:buFont typeface="Arial"/>
              <a:buNone/>
            </a:pPr>
            <a:endParaRPr sz="2400"/>
          </a:p>
        </p:txBody>
      </p:sp>
      <p:sp>
        <p:nvSpPr>
          <p:cNvPr id="3466" name="Google Shape;3466;p39"/>
          <p:cNvSpPr txBox="1">
            <a:spLocks noGrp="1"/>
          </p:cNvSpPr>
          <p:nvPr>
            <p:ph type="title" idx="3"/>
          </p:nvPr>
        </p:nvSpPr>
        <p:spPr>
          <a:xfrm>
            <a:off x="3321993" y="1820845"/>
            <a:ext cx="2712840" cy="9394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PHÂN CÔNG</a:t>
            </a:r>
            <a:endParaRPr sz="2800"/>
          </a:p>
        </p:txBody>
      </p:sp>
      <p:sp>
        <p:nvSpPr>
          <p:cNvPr id="3467" name="Google Shape;3467;p39"/>
          <p:cNvSpPr txBox="1">
            <a:spLocks noGrp="1"/>
          </p:cNvSpPr>
          <p:nvPr>
            <p:ph type="subTitle" idx="4"/>
          </p:nvPr>
        </p:nvSpPr>
        <p:spPr>
          <a:xfrm>
            <a:off x="3528149" y="2697301"/>
            <a:ext cx="2257313" cy="283220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2400"/>
              <a:t>Mỗi nhóm phân công nhóm trưởng, thư kí, nhiệm vụ của các bạn …</a:t>
            </a:r>
            <a:endParaRPr sz="2400"/>
          </a:p>
        </p:txBody>
      </p:sp>
      <p:sp>
        <p:nvSpPr>
          <p:cNvPr id="3468" name="Google Shape;3468;p39"/>
          <p:cNvSpPr txBox="1">
            <a:spLocks noGrp="1"/>
          </p:cNvSpPr>
          <p:nvPr>
            <p:ph type="title" idx="5"/>
          </p:nvPr>
        </p:nvSpPr>
        <p:spPr>
          <a:xfrm>
            <a:off x="6080178" y="1820845"/>
            <a:ext cx="2712840" cy="9394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GIAO NHIỆM VỤ</a:t>
            </a:r>
            <a:endParaRPr sz="2800"/>
          </a:p>
        </p:txBody>
      </p:sp>
      <p:sp>
        <p:nvSpPr>
          <p:cNvPr id="3469" name="Google Shape;3469;p39"/>
          <p:cNvSpPr txBox="1">
            <a:spLocks noGrp="1"/>
          </p:cNvSpPr>
          <p:nvPr>
            <p:ph type="subTitle" idx="6"/>
          </p:nvPr>
        </p:nvSpPr>
        <p:spPr>
          <a:xfrm>
            <a:off x="6286327" y="2697301"/>
            <a:ext cx="2257313" cy="283220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2400"/>
              <a:t>Thảo luận hoàn thành phiếu học tập số 1</a:t>
            </a:r>
            <a:endParaRPr sz="2400"/>
          </a:p>
        </p:txBody>
      </p:sp>
    </p:spTree>
    <p:extLst>
      <p:ext uri="{BB962C8B-B14F-4D97-AF65-F5344CB8AC3E}">
        <p14:creationId xmlns:p14="http://schemas.microsoft.com/office/powerpoint/2010/main" val="11364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466"/>
                                        </p:tgtEl>
                                        <p:attrNameLst>
                                          <p:attrName>style.visibility</p:attrName>
                                        </p:attrNameLst>
                                      </p:cBhvr>
                                      <p:to>
                                        <p:strVal val="visible"/>
                                      </p:to>
                                    </p:set>
                                    <p:animEffect transition="in" filter="fade">
                                      <p:cBhvr>
                                        <p:cTn id="13" dur="500"/>
                                        <p:tgtEl>
                                          <p:spTgt spid="34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67">
                                            <p:txEl>
                                              <p:pRg st="0" end="0"/>
                                            </p:txEl>
                                          </p:spTgt>
                                        </p:tgtEl>
                                        <p:attrNameLst>
                                          <p:attrName>style.visibility</p:attrName>
                                        </p:attrNameLst>
                                      </p:cBhvr>
                                      <p:to>
                                        <p:strVal val="visible"/>
                                      </p:to>
                                    </p:set>
                                    <p:animEffect transition="in" filter="fade">
                                      <p:cBhvr>
                                        <p:cTn id="16" dur="500"/>
                                        <p:tgtEl>
                                          <p:spTgt spid="34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68"/>
                                        </p:tgtEl>
                                        <p:attrNameLst>
                                          <p:attrName>style.visibility</p:attrName>
                                        </p:attrNameLst>
                                      </p:cBhvr>
                                      <p:to>
                                        <p:strVal val="visible"/>
                                      </p:to>
                                    </p:set>
                                    <p:animEffect transition="in" filter="fade">
                                      <p:cBhvr>
                                        <p:cTn id="21" dur="500"/>
                                        <p:tgtEl>
                                          <p:spTgt spid="346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69">
                                            <p:txEl>
                                              <p:pRg st="0" end="0"/>
                                            </p:txEl>
                                          </p:spTgt>
                                        </p:tgtEl>
                                        <p:attrNameLst>
                                          <p:attrName>style.visibility</p:attrName>
                                        </p:attrNameLst>
                                      </p:cBhvr>
                                      <p:to>
                                        <p:strVal val="visible"/>
                                      </p:to>
                                    </p:set>
                                    <p:animEffect transition="in" filter="fade">
                                      <p:cBhvr>
                                        <p:cTn id="24" dur="500"/>
                                        <p:tgtEl>
                                          <p:spTgt spid="34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4" grpId="0"/>
      <p:bldP spid="3465" grpId="0" build="p"/>
      <p:bldP spid="3466" grpId="0"/>
      <p:bldP spid="3467" grpId="0" build="p"/>
      <p:bldP spid="3468" grpId="0"/>
      <p:bldP spid="346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5" name="Google Shape;3475;p40"/>
          <p:cNvSpPr txBox="1">
            <a:spLocks noGrp="1"/>
          </p:cNvSpPr>
          <p:nvPr>
            <p:ph type="title"/>
          </p:nvPr>
        </p:nvSpPr>
        <p:spPr>
          <a:xfrm>
            <a:off x="0" y="3116089"/>
            <a:ext cx="1979712" cy="41888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Phiếu học tập 1</a:t>
            </a:r>
            <a:endParaRPr dirty="0"/>
          </a:p>
        </p:txBody>
      </p:sp>
      <p:sp>
        <p:nvSpPr>
          <p:cNvPr id="3476" name="Google Shape;3476;p40"/>
          <p:cNvSpPr txBox="1">
            <a:spLocks noGrp="1"/>
          </p:cNvSpPr>
          <p:nvPr>
            <p:ph type="body" idx="1"/>
          </p:nvPr>
        </p:nvSpPr>
        <p:spPr>
          <a:xfrm>
            <a:off x="5133275" y="2100424"/>
            <a:ext cx="2915400" cy="334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graphicFrame>
        <p:nvGraphicFramePr>
          <p:cNvPr id="3" name="Table 2">
            <a:extLst>
              <a:ext uri="{FF2B5EF4-FFF2-40B4-BE49-F238E27FC236}">
                <a16:creationId xmlns:a16="http://schemas.microsoft.com/office/drawing/2014/main" xmlns="" id="{042271FB-CA19-4581-BDC3-7BE65DD8D66F}"/>
              </a:ext>
            </a:extLst>
          </p:cNvPr>
          <p:cNvGraphicFramePr>
            <a:graphicFrameLocks noGrp="1"/>
          </p:cNvGraphicFramePr>
          <p:nvPr>
            <p:extLst>
              <p:ext uri="{D42A27DB-BD31-4B8C-83A1-F6EECF244321}">
                <p14:modId xmlns:p14="http://schemas.microsoft.com/office/powerpoint/2010/main" val="173990009"/>
              </p:ext>
            </p:extLst>
          </p:nvPr>
        </p:nvGraphicFramePr>
        <p:xfrm>
          <a:off x="1835696" y="260647"/>
          <a:ext cx="7058234" cy="6437043"/>
        </p:xfrm>
        <a:graphic>
          <a:graphicData uri="http://schemas.openxmlformats.org/drawingml/2006/table">
            <a:tbl>
              <a:tblPr firstRow="1" firstCol="1" bandRow="1"/>
              <a:tblGrid>
                <a:gridCol w="4583561">
                  <a:extLst>
                    <a:ext uri="{9D8B030D-6E8A-4147-A177-3AD203B41FA5}">
                      <a16:colId xmlns:a16="http://schemas.microsoft.com/office/drawing/2014/main" xmlns="" val="4272597841"/>
                    </a:ext>
                  </a:extLst>
                </a:gridCol>
                <a:gridCol w="2474673">
                  <a:extLst>
                    <a:ext uri="{9D8B030D-6E8A-4147-A177-3AD203B41FA5}">
                      <a16:colId xmlns:a16="http://schemas.microsoft.com/office/drawing/2014/main" xmlns="" val="3825616009"/>
                    </a:ext>
                  </a:extLst>
                </a:gridCol>
              </a:tblGrid>
              <a:tr h="245102">
                <a:tc>
                  <a:txBody>
                    <a:bodyPr/>
                    <a:lstStyle/>
                    <a:p>
                      <a:pPr marL="0" marR="0" algn="ctr">
                        <a:lnSpc>
                          <a:spcPct val="107000"/>
                        </a:lnSpc>
                        <a:spcBef>
                          <a:spcPts val="300"/>
                        </a:spcBef>
                        <a:spcAft>
                          <a:spcPts val="300"/>
                        </a:spcAft>
                      </a:pPr>
                      <a:r>
                        <a:rPr lang="en-US" sz="1800" dirty="0" err="1">
                          <a:effectLst/>
                        </a:rPr>
                        <a:t>Câu</a:t>
                      </a:r>
                      <a:r>
                        <a:rPr lang="en-US" sz="1800" dirty="0">
                          <a:effectLst/>
                        </a:rPr>
                        <a:t> </a:t>
                      </a:r>
                      <a:r>
                        <a:rPr lang="en-US" sz="1800" dirty="0" err="1">
                          <a:effectLst/>
                        </a:rPr>
                        <a:t>hỏi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tc>
                  <a:txBody>
                    <a:bodyPr/>
                    <a:lstStyle/>
                    <a:p>
                      <a:pPr marL="0" marR="0" algn="ctr">
                        <a:lnSpc>
                          <a:spcPct val="107000"/>
                        </a:lnSpc>
                        <a:spcBef>
                          <a:spcPts val="300"/>
                        </a:spcBef>
                        <a:spcAft>
                          <a:spcPts val="300"/>
                        </a:spcAft>
                      </a:pPr>
                      <a:r>
                        <a:rPr lang="en-US" sz="1800" dirty="0" err="1">
                          <a:effectLst/>
                        </a:rPr>
                        <a:t>Trả</a:t>
                      </a:r>
                      <a:r>
                        <a:rPr lang="en-US" sz="1800" dirty="0">
                          <a:effectLst/>
                        </a:rPr>
                        <a:t> </a:t>
                      </a:r>
                      <a:r>
                        <a:rPr lang="en-US" sz="1800" dirty="0" err="1">
                          <a:effectLst/>
                        </a:rPr>
                        <a:t>lời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extLst>
                  <a:ext uri="{0D108BD9-81ED-4DB2-BD59-A6C34878D82A}">
                    <a16:rowId xmlns:a16="http://schemas.microsoft.com/office/drawing/2014/main" xmlns="" val="3191368931"/>
                  </a:ext>
                </a:extLst>
              </a:tr>
              <a:tr h="1754606">
                <a:tc>
                  <a:txBody>
                    <a:bodyPr/>
                    <a:lstStyle/>
                    <a:p>
                      <a:pPr marL="0" marR="0">
                        <a:spcBef>
                          <a:spcPts val="0"/>
                        </a:spcBef>
                      </a:pPr>
                      <a:r>
                        <a:rPr lang="en-US" sz="1800" dirty="0" err="1">
                          <a:effectLst/>
                        </a:rPr>
                        <a:t>Câu</a:t>
                      </a:r>
                      <a:r>
                        <a:rPr lang="en-US" sz="1800" dirty="0">
                          <a:effectLst/>
                        </a:rPr>
                        <a:t> 1) </a:t>
                      </a:r>
                      <a:r>
                        <a:rPr lang="en-US" sz="1800" dirty="0" err="1">
                          <a:effectLst/>
                        </a:rPr>
                        <a:t>Quan</a:t>
                      </a:r>
                      <a:r>
                        <a:rPr lang="en-US" sz="1800" dirty="0">
                          <a:effectLst/>
                        </a:rPr>
                        <a:t> </a:t>
                      </a:r>
                      <a:r>
                        <a:rPr lang="en-US" sz="1800" dirty="0" err="1">
                          <a:effectLst/>
                        </a:rPr>
                        <a:t>sát</a:t>
                      </a:r>
                      <a:r>
                        <a:rPr lang="en-US" sz="1800" dirty="0">
                          <a:effectLst/>
                        </a:rPr>
                        <a:t> </a:t>
                      </a:r>
                      <a:r>
                        <a:rPr lang="en-US" sz="1800" dirty="0" err="1">
                          <a:effectLst/>
                        </a:rPr>
                        <a:t>Hình</a:t>
                      </a:r>
                      <a:r>
                        <a:rPr lang="en-US" sz="1800" dirty="0">
                          <a:effectLst/>
                        </a:rPr>
                        <a:t> 7.1 </a:t>
                      </a:r>
                      <a:r>
                        <a:rPr lang="en-US" sz="1800" dirty="0" err="1">
                          <a:effectLst/>
                        </a:rPr>
                        <a:t>trong</a:t>
                      </a:r>
                      <a:r>
                        <a:rPr lang="en-US" sz="1800" dirty="0">
                          <a:effectLst/>
                        </a:rPr>
                        <a:t> SHS </a:t>
                      </a:r>
                      <a:r>
                        <a:rPr lang="en-US" sz="1800" dirty="0" err="1">
                          <a:effectLst/>
                        </a:rPr>
                        <a:t>và</a:t>
                      </a:r>
                      <a:r>
                        <a:rPr lang="en-US" sz="1800" dirty="0">
                          <a:effectLst/>
                        </a:rPr>
                        <a:t> </a:t>
                      </a:r>
                      <a:r>
                        <a:rPr lang="en-US" sz="1800" dirty="0" err="1">
                          <a:effectLst/>
                        </a:rPr>
                        <a:t>liệt</a:t>
                      </a:r>
                      <a:r>
                        <a:rPr lang="en-US" sz="1800" dirty="0">
                          <a:effectLst/>
                        </a:rPr>
                        <a:t> </a:t>
                      </a:r>
                      <a:r>
                        <a:rPr lang="en-US" sz="1800" dirty="0" err="1">
                          <a:effectLst/>
                        </a:rPr>
                        <a:t>kê</a:t>
                      </a:r>
                      <a:r>
                        <a:rPr lang="en-US" sz="1800" dirty="0">
                          <a:effectLst/>
                        </a:rPr>
                        <a:t> </a:t>
                      </a:r>
                      <a:r>
                        <a:rPr lang="en-US" sz="1800" dirty="0" err="1">
                          <a:effectLst/>
                        </a:rPr>
                        <a:t>những</a:t>
                      </a:r>
                      <a:r>
                        <a:rPr lang="en-US" sz="1800" dirty="0">
                          <a:effectLst/>
                        </a:rPr>
                        <a:t> </a:t>
                      </a:r>
                      <a:r>
                        <a:rPr lang="en-US" sz="1800" dirty="0" err="1">
                          <a:effectLst/>
                        </a:rPr>
                        <a:t>vật</a:t>
                      </a:r>
                      <a:r>
                        <a:rPr lang="en-US" sz="1800" dirty="0">
                          <a:effectLst/>
                        </a:rPr>
                        <a:t> </a:t>
                      </a:r>
                      <a:r>
                        <a:rPr lang="en-US" sz="1800" dirty="0" err="1">
                          <a:effectLst/>
                        </a:rPr>
                        <a:t>dụng</a:t>
                      </a:r>
                      <a:r>
                        <a:rPr lang="en-US" sz="1800" dirty="0">
                          <a:effectLst/>
                        </a:rPr>
                        <a:t> </a:t>
                      </a:r>
                      <a:r>
                        <a:rPr lang="en-US" sz="1800" dirty="0" err="1">
                          <a:effectLst/>
                        </a:rPr>
                        <a:t>mà</a:t>
                      </a:r>
                      <a:r>
                        <a:rPr lang="en-US" sz="1800" dirty="0">
                          <a:effectLst/>
                        </a:rPr>
                        <a:t> </a:t>
                      </a:r>
                      <a:r>
                        <a:rPr lang="en-US" sz="1800" dirty="0" err="1">
                          <a:effectLst/>
                        </a:rPr>
                        <a:t>các</a:t>
                      </a:r>
                      <a:r>
                        <a:rPr lang="en-US" sz="1800" dirty="0">
                          <a:effectLst/>
                        </a:rPr>
                        <a:t> </a:t>
                      </a:r>
                      <a:r>
                        <a:rPr lang="en-US" sz="1800" dirty="0" err="1">
                          <a:effectLst/>
                        </a:rPr>
                        <a:t>người</a:t>
                      </a:r>
                      <a:r>
                        <a:rPr lang="en-US" sz="1800" dirty="0">
                          <a:effectLst/>
                        </a:rPr>
                        <a:t> </a:t>
                      </a:r>
                      <a:r>
                        <a:rPr lang="en-US" sz="1800" dirty="0" err="1">
                          <a:effectLst/>
                        </a:rPr>
                        <a:t>mẫu</a:t>
                      </a:r>
                      <a:r>
                        <a:rPr lang="en-US" sz="1800" dirty="0">
                          <a:effectLst/>
                        </a:rPr>
                        <a:t> </a:t>
                      </a:r>
                      <a:r>
                        <a:rPr lang="en-US" sz="1800" dirty="0" err="1">
                          <a:effectLst/>
                        </a:rPr>
                        <a:t>mặc</a:t>
                      </a:r>
                      <a:r>
                        <a:rPr lang="en-US" sz="1800" dirty="0">
                          <a:effectLst/>
                        </a:rPr>
                        <a:t> </a:t>
                      </a:r>
                      <a:r>
                        <a:rPr lang="en-US" sz="1800" dirty="0" err="1">
                          <a:effectLst/>
                        </a:rPr>
                        <a:t>và</a:t>
                      </a:r>
                      <a:r>
                        <a:rPr lang="en-US" sz="1800" dirty="0">
                          <a:effectLst/>
                        </a:rPr>
                        <a:t> </a:t>
                      </a:r>
                      <a:r>
                        <a:rPr lang="en-US" sz="1800" dirty="0" err="1">
                          <a:effectLst/>
                        </a:rPr>
                        <a:t>mang</a:t>
                      </a:r>
                      <a:r>
                        <a:rPr lang="en-US" sz="1800" dirty="0">
                          <a:effectLst/>
                        </a:rPr>
                        <a:t> </a:t>
                      </a:r>
                      <a:r>
                        <a:rPr lang="en-US" sz="1800" dirty="0" err="1">
                          <a:effectLst/>
                        </a:rPr>
                        <a:t>trên</a:t>
                      </a:r>
                      <a:r>
                        <a:rPr lang="en-US" sz="1800" dirty="0">
                          <a:effectLst/>
                        </a:rPr>
                        <a:t> </a:t>
                      </a:r>
                      <a:r>
                        <a:rPr lang="en-US" sz="1800" dirty="0" err="1">
                          <a:effectLst/>
                        </a:rPr>
                        <a:t>người</a:t>
                      </a:r>
                      <a:r>
                        <a:rPr lang="en-US" sz="1800" dirty="0">
                          <a:effectLst/>
                        </a:rPr>
                        <a:t>.</a:t>
                      </a:r>
                      <a:endParaRPr lang="en-US" sz="1600" dirty="0">
                        <a:effectLst/>
                      </a:endParaRPr>
                    </a:p>
                    <a:p>
                      <a:pPr marL="0" marR="0">
                        <a:spcBef>
                          <a:spcPts val="0"/>
                        </a:spcBef>
                      </a:pPr>
                      <a:r>
                        <a:rPr lang="en-US" sz="18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752" marR="18752" marT="0" marB="0"/>
                </a:tc>
                <a:tc>
                  <a:txBody>
                    <a:bodyPr/>
                    <a:lstStyle/>
                    <a:p>
                      <a:pPr marL="0" marR="0" algn="just">
                        <a:lnSpc>
                          <a:spcPct val="107000"/>
                        </a:lnSpc>
                        <a:spcBef>
                          <a:spcPts val="300"/>
                        </a:spcBef>
                        <a:spcAft>
                          <a:spcPts val="300"/>
                        </a:spcAft>
                      </a:pPr>
                      <a:r>
                        <a:rPr lang="en-US" sz="1800" dirty="0" smtClean="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extLst>
                  <a:ext uri="{0D108BD9-81ED-4DB2-BD59-A6C34878D82A}">
                    <a16:rowId xmlns:a16="http://schemas.microsoft.com/office/drawing/2014/main" xmlns="" val="104591849"/>
                  </a:ext>
                </a:extLst>
              </a:tr>
              <a:tr h="1297556">
                <a:tc>
                  <a:txBody>
                    <a:bodyPr/>
                    <a:lstStyle/>
                    <a:p>
                      <a:pPr marL="0" marR="0">
                        <a:lnSpc>
                          <a:spcPct val="107000"/>
                        </a:lnSpc>
                        <a:spcBef>
                          <a:spcPts val="300"/>
                        </a:spcBef>
                        <a:spcAft>
                          <a:spcPts val="300"/>
                        </a:spcAft>
                      </a:pPr>
                      <a:r>
                        <a:rPr lang="en-US" sz="1800" dirty="0" err="1">
                          <a:effectLst/>
                        </a:rPr>
                        <a:t>Câu</a:t>
                      </a:r>
                      <a:r>
                        <a:rPr lang="en-US" sz="1800" dirty="0">
                          <a:effectLst/>
                        </a:rPr>
                        <a:t> 2) </a:t>
                      </a:r>
                      <a:r>
                        <a:rPr lang="en-US" sz="1800" dirty="0" err="1">
                          <a:effectLst/>
                        </a:rPr>
                        <a:t>Kể</a:t>
                      </a:r>
                      <a:r>
                        <a:rPr lang="en-US" sz="1800" dirty="0">
                          <a:effectLst/>
                        </a:rPr>
                        <a:t> </a:t>
                      </a:r>
                      <a:r>
                        <a:rPr lang="en-US" sz="1800" dirty="0" err="1">
                          <a:effectLst/>
                        </a:rPr>
                        <a:t>thêm</a:t>
                      </a:r>
                      <a:r>
                        <a:rPr lang="en-US" sz="1800" dirty="0">
                          <a:effectLst/>
                        </a:rPr>
                        <a:t> </a:t>
                      </a:r>
                      <a:r>
                        <a:rPr lang="en-US" sz="1800" dirty="0" err="1">
                          <a:effectLst/>
                        </a:rPr>
                        <a:t>những</a:t>
                      </a:r>
                      <a:r>
                        <a:rPr lang="en-US" sz="1800" dirty="0">
                          <a:effectLst/>
                        </a:rPr>
                        <a:t> </a:t>
                      </a:r>
                      <a:r>
                        <a:rPr lang="en-US" sz="1800" dirty="0" err="1">
                          <a:effectLst/>
                        </a:rPr>
                        <a:t>vật</a:t>
                      </a:r>
                      <a:r>
                        <a:rPr lang="en-US" sz="1800" dirty="0">
                          <a:effectLst/>
                        </a:rPr>
                        <a:t> </a:t>
                      </a:r>
                      <a:r>
                        <a:rPr lang="en-US" sz="1800" dirty="0" err="1">
                          <a:effectLst/>
                        </a:rPr>
                        <a:t>dụng</a:t>
                      </a:r>
                      <a:r>
                        <a:rPr lang="en-US" sz="1800" dirty="0">
                          <a:effectLst/>
                        </a:rPr>
                        <a:t> </a:t>
                      </a:r>
                      <a:r>
                        <a:rPr lang="en-US" sz="1800" dirty="0" err="1">
                          <a:effectLst/>
                        </a:rPr>
                        <a:t>thường</a:t>
                      </a:r>
                      <a:r>
                        <a:rPr lang="en-US" sz="1800" dirty="0">
                          <a:effectLst/>
                        </a:rPr>
                        <a:t> </a:t>
                      </a:r>
                      <a:r>
                        <a:rPr lang="en-US" sz="1800" dirty="0" err="1">
                          <a:effectLst/>
                        </a:rPr>
                        <a:t>được</a:t>
                      </a:r>
                      <a:r>
                        <a:rPr lang="en-US" sz="1800" dirty="0">
                          <a:effectLst/>
                        </a:rPr>
                        <a:t> </a:t>
                      </a:r>
                      <a:r>
                        <a:rPr lang="en-US" sz="1800" dirty="0" err="1">
                          <a:effectLst/>
                        </a:rPr>
                        <a:t>mặc</a:t>
                      </a:r>
                      <a:r>
                        <a:rPr lang="en-US" sz="1800" dirty="0">
                          <a:effectLst/>
                        </a:rPr>
                        <a:t> </a:t>
                      </a:r>
                      <a:r>
                        <a:rPr lang="en-US" sz="1800" dirty="0" err="1">
                          <a:effectLst/>
                        </a:rPr>
                        <a:t>và</a:t>
                      </a:r>
                      <a:r>
                        <a:rPr lang="en-US" sz="1800" dirty="0">
                          <a:effectLst/>
                        </a:rPr>
                        <a:t> </a:t>
                      </a:r>
                      <a:r>
                        <a:rPr lang="en-US" sz="1800" dirty="0" err="1">
                          <a:effectLst/>
                        </a:rPr>
                        <a:t>mang</a:t>
                      </a:r>
                      <a:r>
                        <a:rPr lang="en-US" sz="1800" dirty="0">
                          <a:effectLst/>
                        </a:rPr>
                        <a:t> </a:t>
                      </a:r>
                      <a:r>
                        <a:rPr lang="en-US" sz="1800" dirty="0" err="1">
                          <a:effectLst/>
                        </a:rPr>
                        <a:t>trên</a:t>
                      </a:r>
                      <a:r>
                        <a:rPr lang="en-US" sz="1800" dirty="0">
                          <a:effectLst/>
                        </a:rPr>
                        <a:t> </a:t>
                      </a:r>
                      <a:r>
                        <a:rPr lang="en-US" sz="1800" dirty="0" err="1">
                          <a:effectLst/>
                        </a:rPr>
                        <a:t>người</a:t>
                      </a:r>
                      <a:r>
                        <a:rPr lang="en-US" sz="1800" dirty="0">
                          <a:effectLst/>
                        </a:rPr>
                        <a:t> </a:t>
                      </a:r>
                      <a:r>
                        <a:rPr lang="en-US" sz="1800" dirty="0" err="1">
                          <a:effectLst/>
                        </a:rPr>
                        <a:t>trong</a:t>
                      </a:r>
                      <a:r>
                        <a:rPr lang="en-US" sz="1800" dirty="0">
                          <a:effectLst/>
                        </a:rPr>
                        <a:t> </a:t>
                      </a:r>
                      <a:r>
                        <a:rPr lang="en-US" sz="1800" dirty="0" err="1">
                          <a:effectLst/>
                        </a:rPr>
                        <a:t>những</a:t>
                      </a:r>
                      <a:r>
                        <a:rPr lang="en-US" sz="1800" dirty="0">
                          <a:effectLst/>
                        </a:rPr>
                        <a:t> </a:t>
                      </a:r>
                      <a:r>
                        <a:rPr lang="en-US" sz="1800" dirty="0" err="1">
                          <a:effectLst/>
                        </a:rPr>
                        <a:t>hoàn</a:t>
                      </a:r>
                      <a:r>
                        <a:rPr lang="en-US" sz="1800" dirty="0">
                          <a:effectLst/>
                        </a:rPr>
                        <a:t> </a:t>
                      </a:r>
                      <a:r>
                        <a:rPr lang="en-US" sz="1800" dirty="0" err="1">
                          <a:effectLst/>
                        </a:rPr>
                        <a:t>cảnh</a:t>
                      </a:r>
                      <a:r>
                        <a:rPr lang="en-US" sz="1800" dirty="0">
                          <a:effectLst/>
                        </a:rPr>
                        <a:t> </a:t>
                      </a:r>
                      <a:r>
                        <a:rPr lang="en-US" sz="1800" dirty="0" err="1">
                          <a:effectLst/>
                        </a:rPr>
                        <a:t>khác</a:t>
                      </a:r>
                      <a:r>
                        <a:rPr lang="en-US" sz="1800" dirty="0">
                          <a:effectLst/>
                        </a:rPr>
                        <a:t> </a:t>
                      </a:r>
                      <a:r>
                        <a:rPr lang="en-US" sz="1800" dirty="0" err="1">
                          <a:effectLst/>
                        </a:rPr>
                        <a:t>nhau</a:t>
                      </a:r>
                      <a:r>
                        <a:rPr lang="en-US" sz="18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tc>
                  <a:txBody>
                    <a:bodyPr/>
                    <a:lstStyle/>
                    <a:p>
                      <a:pPr marL="0" marR="0" algn="just">
                        <a:lnSpc>
                          <a:spcPct val="107000"/>
                        </a:lnSpc>
                        <a:spcBef>
                          <a:spcPts val="300"/>
                        </a:spcBef>
                        <a:spcAft>
                          <a:spcPts val="300"/>
                        </a:spcAft>
                      </a:pPr>
                      <a:r>
                        <a:rPr lang="en-US" sz="1800" dirty="0" smtClean="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extLst>
                  <a:ext uri="{0D108BD9-81ED-4DB2-BD59-A6C34878D82A}">
                    <a16:rowId xmlns:a16="http://schemas.microsoft.com/office/drawing/2014/main" xmlns="" val="192447819"/>
                  </a:ext>
                </a:extLst>
              </a:tr>
              <a:tr h="3111450">
                <a:tc>
                  <a:txBody>
                    <a:bodyPr/>
                    <a:lstStyle/>
                    <a:p>
                      <a:pPr marL="0" marR="0"/>
                      <a:r>
                        <a:rPr lang="en-US" sz="1800" dirty="0" err="1" smtClean="0">
                          <a:effectLst/>
                        </a:rPr>
                        <a:t>Câu</a:t>
                      </a:r>
                      <a:r>
                        <a:rPr lang="en-US" sz="1800" dirty="0" smtClean="0">
                          <a:effectLst/>
                        </a:rPr>
                        <a:t> </a:t>
                      </a:r>
                      <a:r>
                        <a:rPr lang="en-US" sz="1800" dirty="0">
                          <a:effectLst/>
                        </a:rPr>
                        <a:t>3) </a:t>
                      </a:r>
                      <a:r>
                        <a:rPr lang="en-US" sz="1800" dirty="0" err="1">
                          <a:effectLst/>
                        </a:rPr>
                        <a:t>Quan</a:t>
                      </a:r>
                      <a:r>
                        <a:rPr lang="en-US" sz="1800" dirty="0">
                          <a:effectLst/>
                        </a:rPr>
                        <a:t> </a:t>
                      </a:r>
                      <a:r>
                        <a:rPr lang="en-US" sz="1800" dirty="0" err="1">
                          <a:effectLst/>
                        </a:rPr>
                        <a:t>sát</a:t>
                      </a:r>
                      <a:r>
                        <a:rPr lang="en-US" sz="1800" dirty="0">
                          <a:effectLst/>
                        </a:rPr>
                        <a:t> </a:t>
                      </a:r>
                      <a:r>
                        <a:rPr lang="en-US" sz="1800" dirty="0" err="1">
                          <a:effectLst/>
                        </a:rPr>
                        <a:t>Hình</a:t>
                      </a:r>
                      <a:r>
                        <a:rPr lang="en-US" sz="1800" dirty="0">
                          <a:effectLst/>
                        </a:rPr>
                        <a:t> 7.2 </a:t>
                      </a:r>
                      <a:r>
                        <a:rPr lang="en-US" sz="1800" dirty="0" err="1">
                          <a:effectLst/>
                        </a:rPr>
                        <a:t>trong</a:t>
                      </a:r>
                      <a:r>
                        <a:rPr lang="en-US" sz="1800" dirty="0">
                          <a:effectLst/>
                        </a:rPr>
                        <a:t> SHS </a:t>
                      </a:r>
                      <a:r>
                        <a:rPr lang="en-US" sz="1800" dirty="0" err="1">
                          <a:effectLst/>
                        </a:rPr>
                        <a:t>và</a:t>
                      </a:r>
                      <a:r>
                        <a:rPr lang="en-US" sz="1800" dirty="0">
                          <a:effectLst/>
                        </a:rPr>
                        <a:t> </a:t>
                      </a:r>
                      <a:r>
                        <a:rPr lang="en-US" sz="1800" dirty="0" err="1">
                          <a:effectLst/>
                        </a:rPr>
                        <a:t>trả</a:t>
                      </a:r>
                      <a:r>
                        <a:rPr lang="en-US" sz="1800" dirty="0">
                          <a:effectLst/>
                        </a:rPr>
                        <a:t> </a:t>
                      </a:r>
                      <a:r>
                        <a:rPr lang="en-US" sz="1800" dirty="0" err="1">
                          <a:effectLst/>
                        </a:rPr>
                        <a:t>lời</a:t>
                      </a:r>
                      <a:r>
                        <a:rPr lang="en-US" sz="1800" dirty="0">
                          <a:effectLst/>
                        </a:rPr>
                        <a:t> </a:t>
                      </a:r>
                      <a:r>
                        <a:rPr lang="en-US" sz="1800" dirty="0" err="1">
                          <a:effectLst/>
                        </a:rPr>
                        <a:t>câu</a:t>
                      </a:r>
                      <a:r>
                        <a:rPr lang="en-US" sz="1800" dirty="0">
                          <a:effectLst/>
                        </a:rPr>
                        <a:t> </a:t>
                      </a:r>
                      <a:r>
                        <a:rPr lang="en-US" sz="1800" dirty="0" err="1">
                          <a:effectLst/>
                        </a:rPr>
                        <a:t>hỏi</a:t>
                      </a:r>
                      <a:r>
                        <a:rPr lang="en-US" sz="1800" dirty="0">
                          <a:effectLst/>
                        </a:rPr>
                        <a:t> </a:t>
                      </a:r>
                      <a:r>
                        <a:rPr lang="en-US" sz="1800" dirty="0" err="1">
                          <a:effectLst/>
                        </a:rPr>
                        <a:t>về</a:t>
                      </a:r>
                      <a:r>
                        <a:rPr lang="en-US" sz="1800" dirty="0">
                          <a:effectLst/>
                        </a:rPr>
                        <a:t> </a:t>
                      </a:r>
                      <a:r>
                        <a:rPr lang="en-US" sz="1800" dirty="0" err="1">
                          <a:effectLst/>
                        </a:rPr>
                        <a:t>tác</a:t>
                      </a:r>
                      <a:r>
                        <a:rPr lang="en-US" sz="1800" dirty="0">
                          <a:effectLst/>
                        </a:rPr>
                        <a:t> </a:t>
                      </a:r>
                      <a:r>
                        <a:rPr lang="en-US" sz="1800" dirty="0" err="1">
                          <a:effectLst/>
                        </a:rPr>
                        <a:t>dụng</a:t>
                      </a:r>
                      <a:r>
                        <a:rPr lang="en-US" sz="1800" dirty="0">
                          <a:effectLst/>
                        </a:rPr>
                        <a:t> </a:t>
                      </a:r>
                      <a:r>
                        <a:rPr lang="en-US" sz="1800" dirty="0" err="1">
                          <a:effectLst/>
                        </a:rPr>
                        <a:t>của</a:t>
                      </a:r>
                      <a:r>
                        <a:rPr lang="en-US" sz="1800" dirty="0">
                          <a:effectLst/>
                        </a:rPr>
                        <a:t> </a:t>
                      </a:r>
                      <a:r>
                        <a:rPr lang="en-US" sz="1800" dirty="0" err="1">
                          <a:effectLst/>
                        </a:rPr>
                        <a:t>trang</a:t>
                      </a:r>
                      <a:r>
                        <a:rPr lang="en-US" sz="1800" dirty="0">
                          <a:effectLst/>
                        </a:rPr>
                        <a:t> </a:t>
                      </a:r>
                      <a:r>
                        <a:rPr lang="en-US" sz="1800" dirty="0" err="1">
                          <a:effectLst/>
                        </a:rPr>
                        <a:t>phục</a:t>
                      </a:r>
                      <a:r>
                        <a:rPr lang="en-US" sz="1800" dirty="0">
                          <a:effectLst/>
                        </a:rPr>
                        <a:t> </a:t>
                      </a:r>
                      <a:r>
                        <a:rPr lang="en-US" sz="1800" dirty="0" err="1">
                          <a:effectLst/>
                        </a:rPr>
                        <a:t>trong</a:t>
                      </a:r>
                      <a:r>
                        <a:rPr lang="en-US" sz="1800" dirty="0">
                          <a:effectLst/>
                        </a:rPr>
                        <a:t> </a:t>
                      </a:r>
                      <a:r>
                        <a:rPr lang="en-US" sz="1800" dirty="0" err="1">
                          <a:effectLst/>
                        </a:rPr>
                        <a:t>mỗi</a:t>
                      </a:r>
                      <a:r>
                        <a:rPr lang="en-US" sz="1800" dirty="0">
                          <a:effectLst/>
                        </a:rPr>
                        <a:t> </a:t>
                      </a:r>
                      <a:r>
                        <a:rPr lang="en-US" sz="1800" dirty="0" err="1">
                          <a:effectLst/>
                        </a:rPr>
                        <a:t>hình</a:t>
                      </a:r>
                      <a:r>
                        <a:rPr lang="en-US" sz="1800" dirty="0">
                          <a:effectLst/>
                        </a:rPr>
                        <a:t>.</a:t>
                      </a:r>
                      <a:r>
                        <a:rPr lang="en-US" sz="1600" dirty="0">
                          <a:effectLst/>
                        </a:rPr>
                        <a:t> </a:t>
                      </a:r>
                      <a:br>
                        <a:rPr lang="en-US" sz="1600" dirty="0">
                          <a:effectLst/>
                        </a:rPr>
                      </a:b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752" marR="18752" marT="0" marB="0"/>
                </a:tc>
                <a:tc>
                  <a:txBody>
                    <a:bodyPr/>
                    <a:lstStyle/>
                    <a:p>
                      <a:pPr marL="0" marR="0" algn="just">
                        <a:lnSpc>
                          <a:spcPct val="107000"/>
                        </a:lnSpc>
                        <a:spcBef>
                          <a:spcPts val="300"/>
                        </a:spcBef>
                        <a:spcAft>
                          <a:spcPts val="300"/>
                        </a:spcAft>
                      </a:pPr>
                      <a:r>
                        <a:rPr lang="en-US" sz="1800" dirty="0" smtClean="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extLst>
                  <a:ext uri="{0D108BD9-81ED-4DB2-BD59-A6C34878D82A}">
                    <a16:rowId xmlns:a16="http://schemas.microsoft.com/office/drawing/2014/main" xmlns="" val="3139399773"/>
                  </a:ext>
                </a:extLst>
              </a:tr>
            </a:tbl>
          </a:graphicData>
        </a:graphic>
      </p:graphicFrame>
      <p:pic>
        <p:nvPicPr>
          <p:cNvPr id="2053" name="Shape 483">
            <a:extLst>
              <a:ext uri="{FF2B5EF4-FFF2-40B4-BE49-F238E27FC236}">
                <a16:creationId xmlns:a16="http://schemas.microsoft.com/office/drawing/2014/main" xmlns="" id="{4A2C2603-6812-4F15-9A47-EF00671AA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56" y="1196752"/>
            <a:ext cx="1419477" cy="9991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Shape 487">
            <a:extLst>
              <a:ext uri="{FF2B5EF4-FFF2-40B4-BE49-F238E27FC236}">
                <a16:creationId xmlns:a16="http://schemas.microsoft.com/office/drawing/2014/main" xmlns="" id="{364D09E4-6494-4B26-A7E7-594DB021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133" y="4685529"/>
            <a:ext cx="883383" cy="1450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Shape 491">
            <a:extLst>
              <a:ext uri="{FF2B5EF4-FFF2-40B4-BE49-F238E27FC236}">
                <a16:creationId xmlns:a16="http://schemas.microsoft.com/office/drawing/2014/main" xmlns="" id="{CBF259BC-EDBD-4ECF-A1E2-31867F8C3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669" y="4711628"/>
            <a:ext cx="883383" cy="13987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Shape 495">
            <a:extLst>
              <a:ext uri="{FF2B5EF4-FFF2-40B4-BE49-F238E27FC236}">
                <a16:creationId xmlns:a16="http://schemas.microsoft.com/office/drawing/2014/main" xmlns="" id="{53232F6F-AAE9-464A-B1C1-DE918C327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8867" y="4653136"/>
            <a:ext cx="892517" cy="1677167"/>
          </a:xfrm>
          <a:prstGeom prst="rect">
            <a:avLst/>
          </a:prstGeom>
          <a:noFill/>
          <a:extLst>
            <a:ext uri="{909E8E84-426E-40DD-AFC4-6F175D3DCCD1}">
              <a14:hiddenFill xmlns:a14="http://schemas.microsoft.com/office/drawing/2010/main">
                <a:solidFill>
                  <a:srgbClr val="FFFFFF"/>
                </a:solidFill>
              </a14:hiddenFill>
            </a:ext>
          </a:extLst>
        </p:spPr>
      </p:pic>
      <p:pic>
        <p:nvPicPr>
          <p:cNvPr id="2049" name="Shape 499">
            <a:extLst>
              <a:ext uri="{FF2B5EF4-FFF2-40B4-BE49-F238E27FC236}">
                <a16:creationId xmlns:a16="http://schemas.microsoft.com/office/drawing/2014/main" xmlns="" id="{08F25FDA-C4FB-4D33-9B09-78455DB136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384" y="4631560"/>
            <a:ext cx="991685" cy="16771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sitting at a table with laptops&#10;&#10;Description automatically generated with low confidence">
            <a:extLst>
              <a:ext uri="{FF2B5EF4-FFF2-40B4-BE49-F238E27FC236}">
                <a16:creationId xmlns:a16="http://schemas.microsoft.com/office/drawing/2014/main" xmlns="" id="{EFA8AF97-77F3-4F7B-9434-0780D4CBE32F}"/>
              </a:ext>
            </a:extLst>
          </p:cNvPr>
          <p:cNvPicPr>
            <a:picLocks noChangeAspect="1"/>
          </p:cNvPicPr>
          <p:nvPr/>
        </p:nvPicPr>
        <p:blipFill>
          <a:blip r:embed="rId8"/>
          <a:stretch>
            <a:fillRect/>
          </a:stretch>
        </p:blipFill>
        <p:spPr>
          <a:xfrm>
            <a:off x="0" y="0"/>
            <a:ext cx="1619672" cy="1611366"/>
          </a:xfrm>
          <a:prstGeom prst="rect">
            <a:avLst/>
          </a:prstGeom>
        </p:spPr>
      </p:pic>
    </p:spTree>
    <p:extLst>
      <p:ext uri="{BB962C8B-B14F-4D97-AF65-F5344CB8AC3E}">
        <p14:creationId xmlns:p14="http://schemas.microsoft.com/office/powerpoint/2010/main" val="4733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3D6CBD-F25F-4D47-86E8-1E4CAB6761FF}"/>
              </a:ext>
            </a:extLst>
          </p:cNvPr>
          <p:cNvPicPr>
            <a:picLocks noChangeAspect="1"/>
          </p:cNvPicPr>
          <p:nvPr/>
        </p:nvPicPr>
        <p:blipFill>
          <a:blip r:embed="rId2"/>
          <a:stretch>
            <a:fillRect/>
          </a:stretch>
        </p:blipFill>
        <p:spPr>
          <a:xfrm>
            <a:off x="2088573" y="1465121"/>
            <a:ext cx="4622470" cy="5392881"/>
          </a:xfrm>
          <a:prstGeom prst="rect">
            <a:avLst/>
          </a:prstGeom>
        </p:spPr>
      </p:pic>
      <p:sp>
        <p:nvSpPr>
          <p:cNvPr id="6" name="TextBox 5">
            <a:extLst>
              <a:ext uri="{FF2B5EF4-FFF2-40B4-BE49-F238E27FC236}">
                <a16:creationId xmlns:a16="http://schemas.microsoft.com/office/drawing/2014/main" xmlns="" id="{B747735A-0AAE-40B7-B329-DDB255B239A2}"/>
              </a:ext>
            </a:extLst>
          </p:cNvPr>
          <p:cNvSpPr txBox="1"/>
          <p:nvPr/>
        </p:nvSpPr>
        <p:spPr>
          <a:xfrm>
            <a:off x="3380510" y="312877"/>
            <a:ext cx="3131128" cy="769441"/>
          </a:xfrm>
          <a:prstGeom prst="rect">
            <a:avLst/>
          </a:prstGeom>
          <a:noFill/>
        </p:spPr>
        <p:txBody>
          <a:bodyPr wrap="square" rtlCol="0">
            <a:spAutoFit/>
          </a:bodyPr>
          <a:lstStyle/>
          <a:p>
            <a:pPr>
              <a:buClr>
                <a:srgbClr val="000000"/>
              </a:buClr>
              <a:buFont typeface="Arial"/>
              <a:buNone/>
            </a:pPr>
            <a:r>
              <a:rPr lang="en-US" sz="4400" b="1" kern="0">
                <a:solidFill>
                  <a:srgbClr val="000000"/>
                </a:solidFill>
                <a:latin typeface="Poppins"/>
                <a:cs typeface="Arial"/>
                <a:sym typeface="Arial"/>
              </a:rPr>
              <a:t>BÁO CÁO</a:t>
            </a:r>
          </a:p>
        </p:txBody>
      </p:sp>
    </p:spTree>
    <p:extLst>
      <p:ext uri="{BB962C8B-B14F-4D97-AF65-F5344CB8AC3E}">
        <p14:creationId xmlns:p14="http://schemas.microsoft.com/office/powerpoint/2010/main" val="395297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Áo mưa SƠN THUỶ Choàng kính k7 | Shopee Việt Nam">
            <a:extLst>
              <a:ext uri="{FF2B5EF4-FFF2-40B4-BE49-F238E27FC236}">
                <a16:creationId xmlns:a16="http://schemas.microsoft.com/office/drawing/2014/main" xmlns="" id="{1C983A73-78B7-408D-9F01-C03160CAF5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806" y="353885"/>
            <a:ext cx="3688104" cy="5423511"/>
          </a:xfrm>
          <a:prstGeom prst="rect">
            <a:avLst/>
          </a:prstGeom>
          <a:noFill/>
        </p:spPr>
      </p:pic>
      <p:pic>
        <p:nvPicPr>
          <p:cNvPr id="5" name="Picture 4" descr="Áo chống nắng nguyên bộ 2 lớp | Shopee Việt Nam">
            <a:extLst>
              <a:ext uri="{FF2B5EF4-FFF2-40B4-BE49-F238E27FC236}">
                <a16:creationId xmlns:a16="http://schemas.microsoft.com/office/drawing/2014/main" xmlns="" id="{038C8739-C037-482E-9205-1A0E7AE539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537" y="353885"/>
            <a:ext cx="3266328" cy="5423511"/>
          </a:xfrm>
          <a:prstGeom prst="rect">
            <a:avLst/>
          </a:prstGeom>
          <a:noFill/>
        </p:spPr>
      </p:pic>
      <p:sp>
        <p:nvSpPr>
          <p:cNvPr id="8" name="TextBox 7">
            <a:extLst>
              <a:ext uri="{FF2B5EF4-FFF2-40B4-BE49-F238E27FC236}">
                <a16:creationId xmlns:a16="http://schemas.microsoft.com/office/drawing/2014/main" xmlns="" id="{671E020C-166D-4711-A7B8-0D5D686AF04E}"/>
              </a:ext>
            </a:extLst>
          </p:cNvPr>
          <p:cNvSpPr txBox="1"/>
          <p:nvPr/>
        </p:nvSpPr>
        <p:spPr>
          <a:xfrm>
            <a:off x="949809" y="5847529"/>
            <a:ext cx="3676859" cy="461665"/>
          </a:xfrm>
          <a:prstGeom prst="rect">
            <a:avLst/>
          </a:prstGeom>
          <a:noFill/>
        </p:spPr>
        <p:txBody>
          <a:bodyPr wrap="square">
            <a:spAutoFit/>
          </a:bodyPr>
          <a:lstStyle/>
          <a:p>
            <a:pPr>
              <a:buClr>
                <a:srgbClr val="000000"/>
              </a:buClr>
              <a:buFont typeface="Arial"/>
              <a:buNone/>
            </a:pPr>
            <a:r>
              <a:rPr lang="en-US" sz="2400" kern="0" dirty="0" err="1">
                <a:solidFill>
                  <a:srgbClr val="000000"/>
                </a:solidFill>
                <a:latin typeface="Poppins"/>
                <a:ea typeface="Calibri" panose="020F0502020204030204" pitchFamily="34" charset="0"/>
                <a:cs typeface="Arial"/>
                <a:sym typeface="Arial"/>
              </a:rPr>
              <a:t>Trang</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phục</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đi</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mưa</a:t>
            </a:r>
            <a:r>
              <a:rPr lang="en-US" sz="2400" kern="0" dirty="0">
                <a:solidFill>
                  <a:srgbClr val="000000"/>
                </a:solidFill>
                <a:latin typeface="Poppins"/>
                <a:ea typeface="Calibri" panose="020F0502020204030204" pitchFamily="34" charset="0"/>
                <a:cs typeface="Arial"/>
                <a:sym typeface="Arial"/>
              </a:rPr>
              <a:t> </a:t>
            </a:r>
            <a:endParaRPr lang="en-US" sz="2400" kern="0" dirty="0">
              <a:solidFill>
                <a:srgbClr val="000000"/>
              </a:solidFill>
              <a:latin typeface="Poppins"/>
              <a:cs typeface="Arial"/>
              <a:sym typeface="Arial"/>
            </a:endParaRPr>
          </a:p>
        </p:txBody>
      </p:sp>
      <p:sp>
        <p:nvSpPr>
          <p:cNvPr id="12" name="TextBox 11">
            <a:extLst>
              <a:ext uri="{FF2B5EF4-FFF2-40B4-BE49-F238E27FC236}">
                <a16:creationId xmlns:a16="http://schemas.microsoft.com/office/drawing/2014/main" xmlns="" id="{59160DCA-5808-4F1C-9ABB-45AEC3D4D514}"/>
              </a:ext>
            </a:extLst>
          </p:cNvPr>
          <p:cNvSpPr txBox="1"/>
          <p:nvPr/>
        </p:nvSpPr>
        <p:spPr>
          <a:xfrm>
            <a:off x="5041986" y="5806493"/>
            <a:ext cx="3606717" cy="461665"/>
          </a:xfrm>
          <a:prstGeom prst="rect">
            <a:avLst/>
          </a:prstGeom>
          <a:noFill/>
        </p:spPr>
        <p:txBody>
          <a:bodyPr wrap="square">
            <a:spAutoFit/>
          </a:bodyPr>
          <a:lstStyle/>
          <a:p>
            <a:pPr>
              <a:buClr>
                <a:srgbClr val="000000"/>
              </a:buClr>
              <a:buFont typeface="Arial"/>
              <a:buNone/>
            </a:pPr>
            <a:r>
              <a:rPr lang="en-US" sz="2400" kern="0" dirty="0" err="1">
                <a:solidFill>
                  <a:srgbClr val="000000"/>
                </a:solidFill>
                <a:latin typeface="Poppins"/>
                <a:ea typeface="Calibri" panose="020F0502020204030204" pitchFamily="34" charset="0"/>
                <a:cs typeface="Arial"/>
                <a:sym typeface="Arial"/>
              </a:rPr>
              <a:t>Trang</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phục</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chống</a:t>
            </a:r>
            <a:r>
              <a:rPr lang="en-US" sz="2400" kern="0" dirty="0">
                <a:solidFill>
                  <a:srgbClr val="000000"/>
                </a:solidFill>
                <a:latin typeface="Poppins"/>
                <a:ea typeface="Calibri" panose="020F0502020204030204" pitchFamily="34" charset="0"/>
                <a:cs typeface="Arial"/>
                <a:sym typeface="Arial"/>
              </a:rPr>
              <a:t> </a:t>
            </a:r>
            <a:r>
              <a:rPr lang="en-US" sz="2400" kern="0" dirty="0" err="1">
                <a:solidFill>
                  <a:srgbClr val="000000"/>
                </a:solidFill>
                <a:latin typeface="Poppins"/>
                <a:ea typeface="Calibri" panose="020F0502020204030204" pitchFamily="34" charset="0"/>
                <a:cs typeface="Arial"/>
                <a:sym typeface="Arial"/>
              </a:rPr>
              <a:t>nắng</a:t>
            </a:r>
            <a:endParaRPr lang="en-US" sz="2400" kern="0" dirty="0">
              <a:solidFill>
                <a:srgbClr val="000000"/>
              </a:solidFill>
              <a:latin typeface="Poppins"/>
              <a:cs typeface="Arial"/>
              <a:sym typeface="Arial"/>
            </a:endParaRPr>
          </a:p>
        </p:txBody>
      </p:sp>
    </p:spTree>
    <p:extLst>
      <p:ext uri="{BB962C8B-B14F-4D97-AF65-F5344CB8AC3E}">
        <p14:creationId xmlns:p14="http://schemas.microsoft.com/office/powerpoint/2010/main" val="25541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100"/>
                                        <p:tgtEl>
                                          <p:spTgt spid="5"/>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322</Words>
  <Application>Microsoft Office PowerPoint</Application>
  <PresentationFormat>On-screen Show (4:3)</PresentationFormat>
  <Paragraphs>44</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Pastel Portfolio by Slidesgo</vt:lpstr>
      <vt:lpstr>PowerPoint Presentation</vt:lpstr>
      <vt:lpstr>PowerPoint Presentation</vt:lpstr>
      <vt:lpstr>Bài 7: TRANG PHỤC</vt:lpstr>
      <vt:lpstr>01</vt:lpstr>
      <vt:lpstr>1. TRANG PHỤC VÀ VAI TRÒ CỦA TRANG PHỤC</vt:lpstr>
      <vt:lpstr>HOẠT ĐỘNG NHÓM</vt:lpstr>
      <vt:lpstr>Phiếu học tập 1</vt:lpstr>
      <vt:lpstr>PowerPoint Presentation</vt:lpstr>
      <vt:lpstr>PowerPoint Presentation</vt:lpstr>
      <vt:lpstr>PowerPoint Presentation</vt:lpstr>
      <vt:lpstr>PowerPoint Presentation</vt:lpstr>
      <vt:lpstr>PowerPoint Presentation</vt:lpstr>
      <vt:lpstr>PowerPoint Presentation</vt:lpstr>
      <vt:lpstr>2. CÁC LOẠI TRANG PHỤC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dc:creator>
  <cp:lastModifiedBy>RT</cp:lastModifiedBy>
  <cp:revision>1</cp:revision>
  <dcterms:created xsi:type="dcterms:W3CDTF">2022-01-25T02:07:36Z</dcterms:created>
  <dcterms:modified xsi:type="dcterms:W3CDTF">2022-01-25T02:14:37Z</dcterms:modified>
</cp:coreProperties>
</file>